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4"/>
  </p:notesMasterIdLst>
  <p:sldIdLst>
    <p:sldId id="262" r:id="rId2"/>
    <p:sldId id="261" r:id="rId3"/>
  </p:sldIdLst>
  <p:sldSz cx="9906000" cy="6858000" type="A4"/>
  <p:notesSz cx="6797675" cy="9926638"/>
  <p:defaultTextStyle>
    <a:defPPr>
      <a:defRPr lang="en-GB"/>
    </a:defPPr>
    <a:lvl1pPr algn="l" defTabSz="511175" rtl="0" fontAlgn="base">
      <a:spcBef>
        <a:spcPct val="0"/>
      </a:spcBef>
      <a:spcAft>
        <a:spcPct val="0"/>
      </a:spcAft>
      <a:defRPr sz="1700" kern="1200">
        <a:solidFill>
          <a:schemeClr val="bg1"/>
        </a:solidFill>
        <a:latin typeface="Arial" charset="0"/>
        <a:ea typeface="ＭＳ Ｐゴシック" pitchFamily="34" charset="-128"/>
        <a:cs typeface="+mn-cs"/>
      </a:defRPr>
    </a:lvl1pPr>
    <a:lvl2pPr marL="520700" indent="-63500" algn="l" defTabSz="511175" rtl="0" fontAlgn="base">
      <a:spcBef>
        <a:spcPct val="0"/>
      </a:spcBef>
      <a:spcAft>
        <a:spcPct val="0"/>
      </a:spcAft>
      <a:defRPr sz="1700" kern="1200">
        <a:solidFill>
          <a:schemeClr val="bg1"/>
        </a:solidFill>
        <a:latin typeface="Arial" charset="0"/>
        <a:ea typeface="ＭＳ Ｐゴシック" pitchFamily="34" charset="-128"/>
        <a:cs typeface="+mn-cs"/>
      </a:defRPr>
    </a:lvl2pPr>
    <a:lvl3pPr marL="1042988" indent="-128588" algn="l" defTabSz="511175" rtl="0" fontAlgn="base">
      <a:spcBef>
        <a:spcPct val="0"/>
      </a:spcBef>
      <a:spcAft>
        <a:spcPct val="0"/>
      </a:spcAft>
      <a:defRPr sz="1700" kern="1200">
        <a:solidFill>
          <a:schemeClr val="bg1"/>
        </a:solidFill>
        <a:latin typeface="Arial" charset="0"/>
        <a:ea typeface="ＭＳ Ｐゴシック" pitchFamily="34" charset="-128"/>
        <a:cs typeface="+mn-cs"/>
      </a:defRPr>
    </a:lvl3pPr>
    <a:lvl4pPr marL="1563688" indent="-192088" algn="l" defTabSz="511175" rtl="0" fontAlgn="base">
      <a:spcBef>
        <a:spcPct val="0"/>
      </a:spcBef>
      <a:spcAft>
        <a:spcPct val="0"/>
      </a:spcAft>
      <a:defRPr sz="1700" kern="1200">
        <a:solidFill>
          <a:schemeClr val="bg1"/>
        </a:solidFill>
        <a:latin typeface="Arial" charset="0"/>
        <a:ea typeface="ＭＳ Ｐゴシック" pitchFamily="34" charset="-128"/>
        <a:cs typeface="+mn-cs"/>
      </a:defRPr>
    </a:lvl4pPr>
    <a:lvl5pPr marL="2085975" indent="-257175" algn="l" defTabSz="511175" rtl="0" fontAlgn="base">
      <a:spcBef>
        <a:spcPct val="0"/>
      </a:spcBef>
      <a:spcAft>
        <a:spcPct val="0"/>
      </a:spcAft>
      <a:defRPr sz="1700" kern="1200">
        <a:solidFill>
          <a:schemeClr val="bg1"/>
        </a:solidFill>
        <a:latin typeface="Arial" charset="0"/>
        <a:ea typeface="ＭＳ Ｐゴシック" pitchFamily="34" charset="-128"/>
        <a:cs typeface="+mn-cs"/>
      </a:defRPr>
    </a:lvl5pPr>
    <a:lvl6pPr marL="2286000" algn="l" defTabSz="914400" rtl="0" eaLnBrk="1" latinLnBrk="0" hangingPunct="1">
      <a:defRPr sz="1700" kern="1200">
        <a:solidFill>
          <a:schemeClr val="bg1"/>
        </a:solidFill>
        <a:latin typeface="Arial" charset="0"/>
        <a:ea typeface="ＭＳ Ｐゴシック" pitchFamily="34" charset="-128"/>
        <a:cs typeface="+mn-cs"/>
      </a:defRPr>
    </a:lvl6pPr>
    <a:lvl7pPr marL="2743200" algn="l" defTabSz="914400" rtl="0" eaLnBrk="1" latinLnBrk="0" hangingPunct="1">
      <a:defRPr sz="1700" kern="1200">
        <a:solidFill>
          <a:schemeClr val="bg1"/>
        </a:solidFill>
        <a:latin typeface="Arial" charset="0"/>
        <a:ea typeface="ＭＳ Ｐゴシック" pitchFamily="34" charset="-128"/>
        <a:cs typeface="+mn-cs"/>
      </a:defRPr>
    </a:lvl7pPr>
    <a:lvl8pPr marL="3200400" algn="l" defTabSz="914400" rtl="0" eaLnBrk="1" latinLnBrk="0" hangingPunct="1">
      <a:defRPr sz="1700" kern="1200">
        <a:solidFill>
          <a:schemeClr val="bg1"/>
        </a:solidFill>
        <a:latin typeface="Arial" charset="0"/>
        <a:ea typeface="ＭＳ Ｐゴシック" pitchFamily="34" charset="-128"/>
        <a:cs typeface="+mn-cs"/>
      </a:defRPr>
    </a:lvl8pPr>
    <a:lvl9pPr marL="3657600" algn="l" defTabSz="914400" rtl="0" eaLnBrk="1" latinLnBrk="0" hangingPunct="1">
      <a:defRPr sz="1700" kern="1200">
        <a:solidFill>
          <a:schemeClr val="bg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2307C9"/>
    <a:srgbClr val="8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48" autoAdjust="0"/>
    <p:restoredTop sz="94660"/>
  </p:normalViewPr>
  <p:slideViewPr>
    <p:cSldViewPr>
      <p:cViewPr>
        <p:scale>
          <a:sx n="100" d="100"/>
          <a:sy n="100" d="100"/>
        </p:scale>
        <p:origin x="-1134" y="210"/>
      </p:cViewPr>
      <p:guideLst>
        <p:guide orient="horz" pos="2160"/>
        <p:guide pos="312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3128"/>
        <p:guide pos="214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
          <p:cNvSpPr>
            <a:spLocks noGrp="1" noRot="1" noChangeAspect="1" noChangeArrowheads="1"/>
          </p:cNvSpPr>
          <p:nvPr>
            <p:ph type="sldImg"/>
          </p:nvPr>
        </p:nvSpPr>
        <p:spPr bwMode="auto">
          <a:xfrm>
            <a:off x="-15643225" y="-12806363"/>
            <a:ext cx="19588163" cy="13562013"/>
          </a:xfrm>
          <a:prstGeom prst="rect">
            <a:avLst/>
          </a:prstGeom>
          <a:noFill/>
          <a:ln w="9525">
            <a:noFill/>
            <a:round/>
            <a:headEnd/>
            <a:tailEnd/>
          </a:ln>
        </p:spPr>
      </p:sp>
      <p:sp>
        <p:nvSpPr>
          <p:cNvPr id="2050" name="Rectangle 2"/>
          <p:cNvSpPr>
            <a:spLocks noGrp="1" noChangeArrowheads="1"/>
          </p:cNvSpPr>
          <p:nvPr>
            <p:ph type="body"/>
          </p:nvPr>
        </p:nvSpPr>
        <p:spPr bwMode="auto">
          <a:xfrm>
            <a:off x="679450" y="4714875"/>
            <a:ext cx="5437188" cy="446563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pt-BR" noProof="0" smtClean="0"/>
          </a:p>
        </p:txBody>
      </p:sp>
    </p:spTree>
  </p:cSld>
  <p:clrMap bg1="lt1" tx1="dk1" bg2="lt2" tx2="dk2" accent1="accent1" accent2="accent2" accent3="accent3" accent4="accent4" accent5="accent5" accent6="accent6" hlink="hlink" folHlink="folHlink"/>
  <p:notesStyle>
    <a:lvl1pPr algn="l" defTabSz="511175" rtl="0" eaLnBrk="0" fontAlgn="base" hangingPunct="0">
      <a:spcBef>
        <a:spcPct val="30000"/>
      </a:spcBef>
      <a:spcAft>
        <a:spcPct val="0"/>
      </a:spcAft>
      <a:buClr>
        <a:srgbClr val="000000"/>
      </a:buClr>
      <a:buSzPct val="100000"/>
      <a:buFont typeface="Times New Roman" pitchFamily="18" charset="0"/>
      <a:defRPr sz="1400" kern="1200">
        <a:solidFill>
          <a:srgbClr val="000000"/>
        </a:solidFill>
        <a:latin typeface="Times New Roman" pitchFamily="16" charset="0"/>
        <a:ea typeface="ＭＳ Ｐゴシック" charset="0"/>
        <a:cs typeface="ＭＳ Ｐゴシック" charset="0"/>
      </a:defRPr>
    </a:lvl1pPr>
    <a:lvl2pPr marL="742950" indent="-285750" algn="l" defTabSz="511175" rtl="0" eaLnBrk="0" fontAlgn="base" hangingPunct="0">
      <a:spcBef>
        <a:spcPct val="30000"/>
      </a:spcBef>
      <a:spcAft>
        <a:spcPct val="0"/>
      </a:spcAft>
      <a:buClr>
        <a:srgbClr val="000000"/>
      </a:buClr>
      <a:buSzPct val="100000"/>
      <a:buFont typeface="Times New Roman" pitchFamily="18" charset="0"/>
      <a:defRPr sz="1400" kern="1200">
        <a:solidFill>
          <a:srgbClr val="000000"/>
        </a:solidFill>
        <a:latin typeface="Times New Roman" pitchFamily="16" charset="0"/>
        <a:ea typeface="ＭＳ Ｐゴシック" charset="0"/>
        <a:cs typeface="+mn-cs"/>
      </a:defRPr>
    </a:lvl2pPr>
    <a:lvl3pPr marL="1143000" indent="-228600" algn="l" defTabSz="511175" rtl="0" eaLnBrk="0" fontAlgn="base" hangingPunct="0">
      <a:spcBef>
        <a:spcPct val="30000"/>
      </a:spcBef>
      <a:spcAft>
        <a:spcPct val="0"/>
      </a:spcAft>
      <a:buClr>
        <a:srgbClr val="000000"/>
      </a:buClr>
      <a:buSzPct val="100000"/>
      <a:buFont typeface="Times New Roman" pitchFamily="18" charset="0"/>
      <a:defRPr sz="1400" kern="1200">
        <a:solidFill>
          <a:srgbClr val="000000"/>
        </a:solidFill>
        <a:latin typeface="Times New Roman" pitchFamily="16" charset="0"/>
        <a:ea typeface="ＭＳ Ｐゴシック" charset="0"/>
        <a:cs typeface="+mn-cs"/>
      </a:defRPr>
    </a:lvl3pPr>
    <a:lvl4pPr marL="1600200" indent="-228600" algn="l" defTabSz="511175" rtl="0" eaLnBrk="0" fontAlgn="base" hangingPunct="0">
      <a:spcBef>
        <a:spcPct val="30000"/>
      </a:spcBef>
      <a:spcAft>
        <a:spcPct val="0"/>
      </a:spcAft>
      <a:buClr>
        <a:srgbClr val="000000"/>
      </a:buClr>
      <a:buSzPct val="100000"/>
      <a:buFont typeface="Times New Roman" pitchFamily="18" charset="0"/>
      <a:defRPr sz="1400" kern="1200">
        <a:solidFill>
          <a:srgbClr val="000000"/>
        </a:solidFill>
        <a:latin typeface="Times New Roman" pitchFamily="16" charset="0"/>
        <a:ea typeface="ＭＳ Ｐゴシック" charset="0"/>
        <a:cs typeface="+mn-cs"/>
      </a:defRPr>
    </a:lvl4pPr>
    <a:lvl5pPr marL="2057400" indent="-228600" algn="l" defTabSz="511175" rtl="0" eaLnBrk="0" fontAlgn="base" hangingPunct="0">
      <a:spcBef>
        <a:spcPct val="30000"/>
      </a:spcBef>
      <a:spcAft>
        <a:spcPct val="0"/>
      </a:spcAft>
      <a:buClr>
        <a:srgbClr val="000000"/>
      </a:buClr>
      <a:buSzPct val="100000"/>
      <a:buFont typeface="Times New Roman" pitchFamily="18" charset="0"/>
      <a:defRPr sz="1400" kern="1200">
        <a:solidFill>
          <a:srgbClr val="000000"/>
        </a:solidFill>
        <a:latin typeface="Times New Roman" pitchFamily="16" charset="0"/>
        <a:ea typeface="ＭＳ Ｐゴシック" charset="0"/>
        <a:cs typeface="+mn-cs"/>
      </a:defRPr>
    </a:lvl5pPr>
    <a:lvl6pPr marL="2607640" algn="l" defTabSz="1043056" rtl="0" eaLnBrk="1" latinLnBrk="0" hangingPunct="1">
      <a:defRPr sz="1400" kern="1200">
        <a:solidFill>
          <a:schemeClr val="tx1"/>
        </a:solidFill>
        <a:latin typeface="+mn-lt"/>
        <a:ea typeface="+mn-ea"/>
        <a:cs typeface="+mn-cs"/>
      </a:defRPr>
    </a:lvl6pPr>
    <a:lvl7pPr marL="3129168" algn="l" defTabSz="1043056" rtl="0" eaLnBrk="1" latinLnBrk="0" hangingPunct="1">
      <a:defRPr sz="1400" kern="1200">
        <a:solidFill>
          <a:schemeClr val="tx1"/>
        </a:solidFill>
        <a:latin typeface="+mn-lt"/>
        <a:ea typeface="+mn-ea"/>
        <a:cs typeface="+mn-cs"/>
      </a:defRPr>
    </a:lvl7pPr>
    <a:lvl8pPr marL="3650696" algn="l" defTabSz="1043056" rtl="0" eaLnBrk="1" latinLnBrk="0" hangingPunct="1">
      <a:defRPr sz="1400" kern="1200">
        <a:solidFill>
          <a:schemeClr val="tx1"/>
        </a:solidFill>
        <a:latin typeface="+mn-lt"/>
        <a:ea typeface="+mn-ea"/>
        <a:cs typeface="+mn-cs"/>
      </a:defRPr>
    </a:lvl8pPr>
    <a:lvl9pPr marL="4172224" algn="l" defTabSz="104305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1"/>
          <p:cNvSpPr>
            <a:spLocks noGrp="1" noRot="1" noChangeAspect="1" noChangeArrowheads="1" noTextEdit="1"/>
          </p:cNvSpPr>
          <p:nvPr>
            <p:ph type="sldImg"/>
          </p:nvPr>
        </p:nvSpPr>
        <p:spPr>
          <a:xfrm>
            <a:off x="712788" y="755650"/>
            <a:ext cx="5373687" cy="3721100"/>
          </a:xfrm>
          <a:solidFill>
            <a:srgbClr val="FFFFFF"/>
          </a:solidFill>
          <a:ln>
            <a:solidFill>
              <a:srgbClr val="000000"/>
            </a:solidFill>
            <a:miter lim="800000"/>
          </a:ln>
        </p:spPr>
      </p:sp>
      <p:sp>
        <p:nvSpPr>
          <p:cNvPr id="6147" name="Rectangle 2"/>
          <p:cNvSpPr>
            <a:spLocks noGrp="1" noChangeArrowheads="1"/>
          </p:cNvSpPr>
          <p:nvPr>
            <p:ph type="body" idx="1"/>
          </p:nvPr>
        </p:nvSpPr>
        <p:spPr>
          <a:xfrm>
            <a:off x="679450" y="4714875"/>
            <a:ext cx="5438775" cy="4468813"/>
          </a:xfrm>
          <a:noFill/>
          <a:ln/>
        </p:spPr>
        <p:txBody>
          <a:bodyPr wrap="none" anchor="ctr"/>
          <a:lstStyle/>
          <a:p>
            <a:endParaRPr lang="pt-BR" altLang="pt-BR"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1"/>
          <p:cNvSpPr>
            <a:spLocks noGrp="1" noRot="1" noChangeAspect="1" noChangeArrowheads="1" noTextEdit="1"/>
          </p:cNvSpPr>
          <p:nvPr>
            <p:ph type="sldImg"/>
          </p:nvPr>
        </p:nvSpPr>
        <p:spPr>
          <a:xfrm>
            <a:off x="712788" y="755650"/>
            <a:ext cx="5373687" cy="3721100"/>
          </a:xfrm>
          <a:solidFill>
            <a:srgbClr val="FFFFFF"/>
          </a:solidFill>
          <a:ln>
            <a:solidFill>
              <a:srgbClr val="000000"/>
            </a:solidFill>
            <a:miter lim="800000"/>
          </a:ln>
        </p:spPr>
      </p:sp>
      <p:sp>
        <p:nvSpPr>
          <p:cNvPr id="7171" name="Rectangle 2"/>
          <p:cNvSpPr>
            <a:spLocks noGrp="1" noChangeArrowheads="1"/>
          </p:cNvSpPr>
          <p:nvPr>
            <p:ph type="body" idx="1"/>
          </p:nvPr>
        </p:nvSpPr>
        <p:spPr>
          <a:xfrm>
            <a:off x="679450" y="4714875"/>
            <a:ext cx="5438775" cy="4468813"/>
          </a:xfrm>
          <a:noFill/>
          <a:ln/>
        </p:spPr>
        <p:txBody>
          <a:bodyPr wrap="none" anchor="ctr"/>
          <a:lstStyle/>
          <a:p>
            <a:endParaRPr lang="pt-BR" altLang="pt-BR"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742950" y="609601"/>
            <a:ext cx="8420100" cy="4267200"/>
          </a:xfrm>
        </p:spPr>
        <p:txBody>
          <a:bodyPr/>
          <a:lstStyle>
            <a:lvl1pPr>
              <a:lnSpc>
                <a:spcPct val="100000"/>
              </a:lnSpc>
              <a:defRPr sz="8000"/>
            </a:lvl1pPr>
          </a:lstStyle>
          <a:p>
            <a:r>
              <a:rPr lang="pt-BR" smtClean="0"/>
              <a:t>Clique para editar o título mestre</a:t>
            </a:r>
            <a:endParaRPr lang="en-US" dirty="0"/>
          </a:p>
        </p:txBody>
      </p:sp>
      <p:sp>
        <p:nvSpPr>
          <p:cNvPr id="3" name="Subtitle 2"/>
          <p:cNvSpPr>
            <a:spLocks noGrp="1"/>
          </p:cNvSpPr>
          <p:nvPr>
            <p:ph type="subTitle" idx="1"/>
          </p:nvPr>
        </p:nvSpPr>
        <p:spPr>
          <a:xfrm>
            <a:off x="1485900" y="4953000"/>
            <a:ext cx="69342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lvl1pPr>
              <a:defRPr/>
            </a:lvl1pPr>
          </a:lstStyle>
          <a:p>
            <a:pPr>
              <a:defRPr/>
            </a:pPr>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884F0A2C-AB2B-40D8-ABE4-7ECF6A6C4449}" type="slidenum">
              <a:rPr lang="en-GB"/>
              <a:pPr>
                <a:defRPr/>
              </a:pPr>
              <a:t>‹nº›</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smtClean="0"/>
          </a:p>
        </p:txBody>
      </p:sp>
      <p:sp>
        <p:nvSpPr>
          <p:cNvPr id="4" name="Date Placeholder 3"/>
          <p:cNvSpPr>
            <a:spLocks noGrp="1"/>
          </p:cNvSpPr>
          <p:nvPr>
            <p:ph type="dt" sz="half" idx="10"/>
          </p:nvPr>
        </p:nvSpPr>
        <p:spPr/>
        <p:txBody>
          <a:bodyPr/>
          <a:lstStyle>
            <a:lvl1pPr>
              <a:defRPr/>
            </a:lvl1pPr>
          </a:lstStyle>
          <a:p>
            <a:pPr>
              <a:defRPr/>
            </a:pPr>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76640E0A-184C-4FB8-833B-11969345626A}" type="slidenum">
              <a:rPr lang="en-GB"/>
              <a:pPr>
                <a:defRPr/>
              </a:pPr>
              <a:t>‹nº›</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4" name="Oval 6"/>
          <p:cNvSpPr/>
          <p:nvPr/>
        </p:nvSpPr>
        <p:spPr>
          <a:xfrm>
            <a:off x="4870450" y="3924300"/>
            <a:ext cx="92075"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3000"/>
              </a:lnSpc>
              <a:buClr>
                <a:srgbClr val="000000"/>
              </a:buClr>
              <a:buSzPct val="100000"/>
              <a:buFont typeface="Arial" charset="0"/>
              <a:buNone/>
              <a:defRPr/>
            </a:pPr>
            <a:endParaRPr lang="en-US"/>
          </a:p>
        </p:txBody>
      </p:sp>
      <p:sp>
        <p:nvSpPr>
          <p:cNvPr id="5" name="Oval 7"/>
          <p:cNvSpPr/>
          <p:nvPr/>
        </p:nvSpPr>
        <p:spPr>
          <a:xfrm>
            <a:off x="5087938" y="3924300"/>
            <a:ext cx="9048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3000"/>
              </a:lnSpc>
              <a:buClr>
                <a:srgbClr val="000000"/>
              </a:buClr>
              <a:buSzPct val="100000"/>
              <a:buFont typeface="Arial" charset="0"/>
              <a:buNone/>
              <a:defRPr/>
            </a:pPr>
            <a:endParaRPr lang="en-US"/>
          </a:p>
        </p:txBody>
      </p:sp>
      <p:sp>
        <p:nvSpPr>
          <p:cNvPr id="6" name="Oval 8"/>
          <p:cNvSpPr/>
          <p:nvPr/>
        </p:nvSpPr>
        <p:spPr>
          <a:xfrm>
            <a:off x="4654550" y="3924300"/>
            <a:ext cx="92075"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3000"/>
              </a:lnSpc>
              <a:buClr>
                <a:srgbClr val="000000"/>
              </a:buClr>
              <a:buSzPct val="100000"/>
              <a:buFont typeface="Arial" charset="0"/>
              <a:buNone/>
              <a:defRPr/>
            </a:pPr>
            <a:endParaRPr lang="en-US"/>
          </a:p>
        </p:txBody>
      </p:sp>
      <p:sp>
        <p:nvSpPr>
          <p:cNvPr id="2" name="Title 1"/>
          <p:cNvSpPr>
            <a:spLocks noGrp="1"/>
          </p:cNvSpPr>
          <p:nvPr>
            <p:ph type="title"/>
          </p:nvPr>
        </p:nvSpPr>
        <p:spPr>
          <a:xfrm>
            <a:off x="782506" y="1371601"/>
            <a:ext cx="84201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782506" y="4068764"/>
            <a:ext cx="84201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7" name="Date Placeholder 3"/>
          <p:cNvSpPr>
            <a:spLocks noGrp="1"/>
          </p:cNvSpPr>
          <p:nvPr>
            <p:ph type="dt" sz="half" idx="10"/>
          </p:nvPr>
        </p:nvSpPr>
        <p:spPr/>
        <p:txBody>
          <a:bodyPr/>
          <a:lstStyle>
            <a:lvl1pPr>
              <a:defRPr/>
            </a:lvl1pPr>
          </a:lstStyle>
          <a:p>
            <a:pPr>
              <a:defRPr/>
            </a:pPr>
            <a:endParaRPr lang="pt-BR"/>
          </a:p>
        </p:txBody>
      </p:sp>
      <p:sp>
        <p:nvSpPr>
          <p:cNvPr id="8" name="Footer Placeholder 4"/>
          <p:cNvSpPr>
            <a:spLocks noGrp="1"/>
          </p:cNvSpPr>
          <p:nvPr>
            <p:ph type="ftr" sz="quarter" idx="11"/>
          </p:nvPr>
        </p:nvSpPr>
        <p:spPr/>
        <p:txBody>
          <a:bodyPr/>
          <a:lstStyle>
            <a:lvl1pPr>
              <a:defRPr/>
            </a:lvl1pPr>
          </a:lstStyle>
          <a:p>
            <a:pPr>
              <a:defRPr/>
            </a:pPr>
            <a:endParaRPr lang="pt-BR"/>
          </a:p>
        </p:txBody>
      </p:sp>
      <p:sp>
        <p:nvSpPr>
          <p:cNvPr id="9" name="Slide Number Placeholder 5"/>
          <p:cNvSpPr>
            <a:spLocks noGrp="1"/>
          </p:cNvSpPr>
          <p:nvPr>
            <p:ph type="sldNum" sz="quarter" idx="12"/>
          </p:nvPr>
        </p:nvSpPr>
        <p:spPr/>
        <p:txBody>
          <a:bodyPr/>
          <a:lstStyle>
            <a:lvl1pPr>
              <a:defRPr/>
            </a:lvl1pPr>
          </a:lstStyle>
          <a:p>
            <a:pPr>
              <a:defRPr/>
            </a:pPr>
            <a:fld id="{CB22E09A-6336-46BF-8238-BF32DACC2B3A}" type="slidenum">
              <a:rPr lang="en-GB"/>
              <a:pPr>
                <a:defRPr/>
              </a:pPr>
              <a:t>‹nº›</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4" name="Content Placeholder 3"/>
          <p:cNvSpPr>
            <a:spLocks noGrp="1"/>
          </p:cNvSpPr>
          <p:nvPr>
            <p:ph sz="half" idx="2"/>
          </p:nvPr>
        </p:nvSpPr>
        <p:spPr>
          <a:xfrm>
            <a:off x="5035550" y="1600201"/>
            <a:ext cx="437515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smtClean="0"/>
          </a:p>
        </p:txBody>
      </p:sp>
      <p:sp>
        <p:nvSpPr>
          <p:cNvPr id="9" name="Content Placeholder 8"/>
          <p:cNvSpPr>
            <a:spLocks noGrp="1"/>
          </p:cNvSpPr>
          <p:nvPr>
            <p:ph sz="quarter" idx="13"/>
          </p:nvPr>
        </p:nvSpPr>
        <p:spPr>
          <a:xfrm>
            <a:off x="396240" y="1600200"/>
            <a:ext cx="4378452" cy="452628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Date Placeholder 3"/>
          <p:cNvSpPr>
            <a:spLocks noGrp="1"/>
          </p:cNvSpPr>
          <p:nvPr>
            <p:ph type="dt" sz="half" idx="14"/>
          </p:nvPr>
        </p:nvSpPr>
        <p:spPr/>
        <p:txBody>
          <a:bodyPr/>
          <a:lstStyle>
            <a:lvl1pPr>
              <a:defRPr/>
            </a:lvl1pPr>
          </a:lstStyle>
          <a:p>
            <a:pPr>
              <a:defRPr/>
            </a:pPr>
            <a:endParaRPr lang="pt-BR"/>
          </a:p>
        </p:txBody>
      </p:sp>
      <p:sp>
        <p:nvSpPr>
          <p:cNvPr id="6" name="Footer Placeholder 4"/>
          <p:cNvSpPr>
            <a:spLocks noGrp="1"/>
          </p:cNvSpPr>
          <p:nvPr>
            <p:ph type="ftr" sz="quarter" idx="15"/>
          </p:nvPr>
        </p:nvSpPr>
        <p:spPr/>
        <p:txBody>
          <a:bodyPr/>
          <a:lstStyle>
            <a:lvl1pPr>
              <a:defRPr/>
            </a:lvl1pPr>
          </a:lstStyle>
          <a:p>
            <a:pPr>
              <a:defRPr/>
            </a:pPr>
            <a:endParaRPr lang="pt-BR"/>
          </a:p>
        </p:txBody>
      </p:sp>
      <p:sp>
        <p:nvSpPr>
          <p:cNvPr id="7" name="Slide Number Placeholder 5"/>
          <p:cNvSpPr>
            <a:spLocks noGrp="1"/>
          </p:cNvSpPr>
          <p:nvPr>
            <p:ph type="sldNum" sz="quarter" idx="16"/>
          </p:nvPr>
        </p:nvSpPr>
        <p:spPr/>
        <p:txBody>
          <a:bodyPr/>
          <a:lstStyle>
            <a:lvl1pPr>
              <a:defRPr/>
            </a:lvl1pPr>
          </a:lstStyle>
          <a:p>
            <a:pPr>
              <a:defRPr/>
            </a:pPr>
            <a:fld id="{4B5BE0FD-186E-4AC3-8953-6338B719917A}" type="slidenum">
              <a:rPr lang="en-GB"/>
              <a:pPr>
                <a:defRPr/>
              </a:pPr>
              <a:t>‹nº›</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a:p>
        </p:txBody>
      </p:sp>
      <p:sp>
        <p:nvSpPr>
          <p:cNvPr id="3" name="Text Placeholder 2"/>
          <p:cNvSpPr>
            <a:spLocks noGrp="1"/>
          </p:cNvSpPr>
          <p:nvPr>
            <p:ph type="body" idx="1"/>
          </p:nvPr>
        </p:nvSpPr>
        <p:spPr>
          <a:xfrm>
            <a:off x="495300" y="1600200"/>
            <a:ext cx="4376870"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5" name="Text Placeholder 4"/>
          <p:cNvSpPr>
            <a:spLocks noGrp="1"/>
          </p:cNvSpPr>
          <p:nvPr>
            <p:ph type="body" sz="quarter" idx="3"/>
          </p:nvPr>
        </p:nvSpPr>
        <p:spPr>
          <a:xfrm>
            <a:off x="5035550" y="1600200"/>
            <a:ext cx="4378590"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11" name="Content Placeholder 10"/>
          <p:cNvSpPr>
            <a:spLocks noGrp="1"/>
          </p:cNvSpPr>
          <p:nvPr>
            <p:ph sz="quarter" idx="13"/>
          </p:nvPr>
        </p:nvSpPr>
        <p:spPr>
          <a:xfrm>
            <a:off x="495300" y="2212848"/>
            <a:ext cx="4378452" cy="391363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3" name="Content Placeholder 12"/>
          <p:cNvSpPr>
            <a:spLocks noGrp="1"/>
          </p:cNvSpPr>
          <p:nvPr>
            <p:ph sz="quarter" idx="14"/>
          </p:nvPr>
        </p:nvSpPr>
        <p:spPr>
          <a:xfrm>
            <a:off x="5061966" y="2212849"/>
            <a:ext cx="4378452" cy="3913187"/>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3"/>
          <p:cNvSpPr>
            <a:spLocks noGrp="1"/>
          </p:cNvSpPr>
          <p:nvPr>
            <p:ph type="dt" sz="half" idx="15"/>
          </p:nvPr>
        </p:nvSpPr>
        <p:spPr/>
        <p:txBody>
          <a:bodyPr/>
          <a:lstStyle>
            <a:lvl1pPr>
              <a:defRPr/>
            </a:lvl1pPr>
          </a:lstStyle>
          <a:p>
            <a:pPr>
              <a:defRPr/>
            </a:pPr>
            <a:endParaRPr lang="pt-BR"/>
          </a:p>
        </p:txBody>
      </p:sp>
      <p:sp>
        <p:nvSpPr>
          <p:cNvPr id="8" name="Footer Placeholder 4"/>
          <p:cNvSpPr>
            <a:spLocks noGrp="1"/>
          </p:cNvSpPr>
          <p:nvPr>
            <p:ph type="ftr" sz="quarter" idx="16"/>
          </p:nvPr>
        </p:nvSpPr>
        <p:spPr/>
        <p:txBody>
          <a:bodyPr/>
          <a:lstStyle>
            <a:lvl1pPr>
              <a:defRPr/>
            </a:lvl1pPr>
          </a:lstStyle>
          <a:p>
            <a:pPr>
              <a:defRPr/>
            </a:pPr>
            <a:endParaRPr lang="pt-BR"/>
          </a:p>
        </p:txBody>
      </p:sp>
      <p:sp>
        <p:nvSpPr>
          <p:cNvPr id="9" name="Slide Number Placeholder 5"/>
          <p:cNvSpPr>
            <a:spLocks noGrp="1"/>
          </p:cNvSpPr>
          <p:nvPr>
            <p:ph type="sldNum" sz="quarter" idx="17"/>
          </p:nvPr>
        </p:nvSpPr>
        <p:spPr/>
        <p:txBody>
          <a:bodyPr/>
          <a:lstStyle>
            <a:lvl1pPr>
              <a:defRPr/>
            </a:lvl1pPr>
          </a:lstStyle>
          <a:p>
            <a:pPr>
              <a:defRPr/>
            </a:pPr>
            <a:fld id="{FC8D2E2E-06E3-4701-B15D-855E4B651C49}" type="slidenum">
              <a:rPr lang="en-GB"/>
              <a:pPr>
                <a:defRPr/>
              </a:pPr>
              <a:t>‹nº›</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3"/>
          <p:cNvSpPr>
            <a:spLocks noGrp="1"/>
          </p:cNvSpPr>
          <p:nvPr>
            <p:ph type="dt" sz="half" idx="10"/>
          </p:nvPr>
        </p:nvSpPr>
        <p:spPr/>
        <p:txBody>
          <a:bodyPr/>
          <a:lstStyle>
            <a:lvl1pPr>
              <a:defRPr/>
            </a:lvl1pPr>
          </a:lstStyle>
          <a:p>
            <a:pPr>
              <a:defRPr/>
            </a:pPr>
            <a:endParaRPr lang="pt-BR"/>
          </a:p>
        </p:txBody>
      </p:sp>
      <p:sp>
        <p:nvSpPr>
          <p:cNvPr id="4" name="Footer Placeholder 4"/>
          <p:cNvSpPr>
            <a:spLocks noGrp="1"/>
          </p:cNvSpPr>
          <p:nvPr>
            <p:ph type="ftr" sz="quarter" idx="11"/>
          </p:nvPr>
        </p:nvSpPr>
        <p:spPr/>
        <p:txBody>
          <a:bodyPr/>
          <a:lstStyle>
            <a:lvl1pPr>
              <a:defRPr/>
            </a:lvl1pPr>
          </a:lstStyle>
          <a:p>
            <a:pPr>
              <a:defRPr/>
            </a:pPr>
            <a:endParaRPr lang="pt-BR"/>
          </a:p>
        </p:txBody>
      </p:sp>
      <p:sp>
        <p:nvSpPr>
          <p:cNvPr id="5" name="Slide Number Placeholder 5"/>
          <p:cNvSpPr>
            <a:spLocks noGrp="1"/>
          </p:cNvSpPr>
          <p:nvPr>
            <p:ph type="sldNum" sz="quarter" idx="12"/>
          </p:nvPr>
        </p:nvSpPr>
        <p:spPr/>
        <p:txBody>
          <a:bodyPr/>
          <a:lstStyle>
            <a:lvl1pPr>
              <a:defRPr/>
            </a:lvl1pPr>
          </a:lstStyle>
          <a:p>
            <a:pPr>
              <a:defRPr/>
            </a:pPr>
            <a:fld id="{C7B2A150-DC62-43BD-A6C1-8B9E4920747D}" type="slidenum">
              <a:rPr lang="en-GB"/>
              <a:pPr>
                <a:defRPr/>
              </a:pPr>
              <a:t>‹nº›</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pt-BR"/>
          </a:p>
        </p:txBody>
      </p:sp>
      <p:sp>
        <p:nvSpPr>
          <p:cNvPr id="3" name="Footer Placeholder 4"/>
          <p:cNvSpPr>
            <a:spLocks noGrp="1"/>
          </p:cNvSpPr>
          <p:nvPr>
            <p:ph type="ftr" sz="quarter" idx="11"/>
          </p:nvPr>
        </p:nvSpPr>
        <p:spPr/>
        <p:txBody>
          <a:bodyPr/>
          <a:lstStyle>
            <a:lvl1pPr>
              <a:defRPr/>
            </a:lvl1pPr>
          </a:lstStyle>
          <a:p>
            <a:pPr>
              <a:defRPr/>
            </a:pPr>
            <a:endParaRPr lang="pt-BR"/>
          </a:p>
        </p:txBody>
      </p:sp>
      <p:sp>
        <p:nvSpPr>
          <p:cNvPr id="4" name="Slide Number Placeholder 5"/>
          <p:cNvSpPr>
            <a:spLocks noGrp="1"/>
          </p:cNvSpPr>
          <p:nvPr>
            <p:ph type="sldNum" sz="quarter" idx="12"/>
          </p:nvPr>
        </p:nvSpPr>
        <p:spPr/>
        <p:txBody>
          <a:bodyPr/>
          <a:lstStyle>
            <a:lvl1pPr>
              <a:defRPr/>
            </a:lvl1pPr>
          </a:lstStyle>
          <a:p>
            <a:pPr>
              <a:defRPr/>
            </a:pPr>
            <a:fld id="{0092218E-5CD0-4869-9B4E-5856A98414B2}" type="slidenum">
              <a:rPr lang="en-GB"/>
              <a:pPr>
                <a:defRPr/>
              </a:pPr>
              <a:t>‹nº›</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399345" y="266700"/>
            <a:ext cx="3259006"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pt-BR" smtClean="0"/>
              <a:t>Clique para editar o título mestre</a:t>
            </a:r>
            <a:endParaRPr lang="en-US" dirty="0"/>
          </a:p>
        </p:txBody>
      </p:sp>
      <p:sp>
        <p:nvSpPr>
          <p:cNvPr id="3" name="Content Placeholder 2"/>
          <p:cNvSpPr>
            <a:spLocks noGrp="1"/>
          </p:cNvSpPr>
          <p:nvPr>
            <p:ph idx="1"/>
          </p:nvPr>
        </p:nvSpPr>
        <p:spPr>
          <a:xfrm>
            <a:off x="779066" y="273051"/>
            <a:ext cx="541218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399345" y="2438401"/>
            <a:ext cx="3259006"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3"/>
          <p:cNvSpPr>
            <a:spLocks noGrp="1"/>
          </p:cNvSpPr>
          <p:nvPr>
            <p:ph type="dt" sz="half" idx="10"/>
          </p:nvPr>
        </p:nvSpPr>
        <p:spPr/>
        <p:txBody>
          <a:bodyPr/>
          <a:lstStyle>
            <a:lvl1pPr>
              <a:defRPr/>
            </a:lvl1pPr>
          </a:lstStyle>
          <a:p>
            <a:pPr>
              <a:defRPr/>
            </a:pPr>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4BFDB5E6-DB19-4C9A-B4B1-1164234E54AC}" type="slidenum">
              <a:rPr lang="en-GB"/>
              <a:pPr>
                <a:defRPr/>
              </a:pPr>
              <a:t>‹nº›</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819541" y="228600"/>
            <a:ext cx="6187809" cy="895350"/>
          </a:xfrm>
        </p:spPr>
        <p:txBody>
          <a:bodyPr/>
          <a:lstStyle>
            <a:lvl1pPr algn="ctr">
              <a:lnSpc>
                <a:spcPct val="100000"/>
              </a:lnSpc>
              <a:defRPr sz="2800" b="0"/>
            </a:lvl1pPr>
          </a:lstStyle>
          <a:p>
            <a:r>
              <a:rPr lang="pt-BR" smtClean="0"/>
              <a:t>Clique para editar o título mestre</a:t>
            </a:r>
            <a:endParaRPr lang="en-US" dirty="0"/>
          </a:p>
        </p:txBody>
      </p:sp>
      <p:sp>
        <p:nvSpPr>
          <p:cNvPr id="3" name="Picture Placeholder 2"/>
          <p:cNvSpPr>
            <a:spLocks noGrp="1"/>
          </p:cNvSpPr>
          <p:nvPr>
            <p:ph type="pic" idx="1"/>
          </p:nvPr>
        </p:nvSpPr>
        <p:spPr>
          <a:xfrm>
            <a:off x="1633803" y="1143000"/>
            <a:ext cx="655928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Clique no ícone para adicionar uma imagem</a:t>
            </a:r>
            <a:endParaRPr lang="en-US" noProof="0" dirty="0"/>
          </a:p>
        </p:txBody>
      </p:sp>
      <p:sp>
        <p:nvSpPr>
          <p:cNvPr id="4" name="Text Placeholder 3"/>
          <p:cNvSpPr>
            <a:spLocks noGrp="1"/>
          </p:cNvSpPr>
          <p:nvPr>
            <p:ph type="body" sz="half" idx="2"/>
          </p:nvPr>
        </p:nvSpPr>
        <p:spPr>
          <a:xfrm>
            <a:off x="1819541" y="5810250"/>
            <a:ext cx="6187809"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3"/>
          <p:cNvSpPr>
            <a:spLocks noGrp="1"/>
          </p:cNvSpPr>
          <p:nvPr>
            <p:ph type="dt" sz="half" idx="10"/>
          </p:nvPr>
        </p:nvSpPr>
        <p:spPr/>
        <p:txBody>
          <a:bodyPr/>
          <a:lstStyle>
            <a:lvl1pPr>
              <a:defRPr/>
            </a:lvl1pPr>
          </a:lstStyle>
          <a:p>
            <a:pPr>
              <a:defRPr/>
            </a:pPr>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F7A74739-31FD-4300-AF33-097122C96486}" type="slidenum">
              <a:rPr lang="en-GB"/>
              <a:pPr>
                <a:defRPr/>
              </a:pPr>
              <a:t>‹nº›</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lvl1pPr>
              <a:defRPr/>
            </a:lvl1pPr>
          </a:lstStyle>
          <a:p>
            <a:pPr>
              <a:defRPr/>
            </a:pPr>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DC07C6AE-108E-476E-A5A3-198EFECEA77F}" type="slidenum">
              <a:rPr lang="en-GB"/>
              <a:pPr>
                <a:defRPr/>
              </a:pPr>
              <a:t>‹nº›</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lvl1pPr>
              <a:defRPr/>
            </a:lvl1pPr>
          </a:lstStyle>
          <a:p>
            <a:pPr>
              <a:defRPr/>
            </a:pPr>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0BF77ED5-4F1D-4832-9D2A-F025BA9AA873}" type="slidenum">
              <a:rPr lang="en-GB"/>
              <a:pPr>
                <a:defRPr/>
              </a:pPr>
              <a:t>‹nº›</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8488C4"/>
            </a:gs>
            <a:gs pos="53000">
              <a:srgbClr val="D4DEFF"/>
            </a:gs>
            <a:gs pos="83000">
              <a:srgbClr val="D4DEFF"/>
            </a:gs>
            <a:gs pos="100000">
              <a:srgbClr val="96AB94"/>
            </a:gs>
          </a:gsLst>
          <a:lin ang="54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0"/>
            <a:ext cx="8915400" cy="1600200"/>
          </a:xfrm>
          <a:prstGeom prst="rect">
            <a:avLst/>
          </a:prstGeom>
        </p:spPr>
        <p:txBody>
          <a:bodyPr vert="horz" lIns="91440" tIns="45720" rIns="91440" bIns="45720" rtlCol="0" anchor="b">
            <a:noAutofit/>
          </a:bodyPr>
          <a:lstStyle/>
          <a:p>
            <a:r>
              <a:rPr lang="pt-BR" smtClean="0"/>
              <a:t>Clique para editar o título mestre</a:t>
            </a:r>
            <a:endParaRPr lang="en-US" dirty="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altLang="pt-BR" smtClean="0"/>
              <a:t>Clique para editar o texto mestre</a:t>
            </a:r>
          </a:p>
          <a:p>
            <a:pPr lvl="1"/>
            <a:r>
              <a:rPr lang="pt-BR" altLang="pt-BR" smtClean="0"/>
              <a:t>Segundo nível</a:t>
            </a:r>
          </a:p>
          <a:p>
            <a:pPr lvl="2"/>
            <a:r>
              <a:rPr lang="pt-BR" altLang="pt-BR" smtClean="0"/>
              <a:t>Terceiro nível</a:t>
            </a:r>
          </a:p>
          <a:p>
            <a:pPr lvl="3"/>
            <a:r>
              <a:rPr lang="pt-BR" altLang="pt-BR" smtClean="0"/>
              <a:t>Quarto nível</a:t>
            </a:r>
          </a:p>
          <a:p>
            <a:pPr lvl="4"/>
            <a:r>
              <a:rPr lang="pt-BR" altLang="pt-BR" smtClean="0"/>
              <a:t>Quinto nível</a:t>
            </a:r>
            <a:endParaRPr lang="en-US" altLang="pt-BR" smtClean="0"/>
          </a:p>
        </p:txBody>
      </p:sp>
      <p:sp>
        <p:nvSpPr>
          <p:cNvPr id="4" name="Date Placeholder 3"/>
          <p:cNvSpPr>
            <a:spLocks noGrp="1"/>
          </p:cNvSpPr>
          <p:nvPr>
            <p:ph type="dt" sz="half" idx="2"/>
          </p:nvPr>
        </p:nvSpPr>
        <p:spPr>
          <a:xfrm>
            <a:off x="6892925" y="6356350"/>
            <a:ext cx="2260600" cy="365125"/>
          </a:xfrm>
          <a:prstGeom prst="rect">
            <a:avLst/>
          </a:prstGeom>
        </p:spPr>
        <p:txBody>
          <a:bodyPr vert="horz" lIns="91440" tIns="45720" rIns="45720" bIns="45720" rtlCol="0" anchor="ctr"/>
          <a:lstStyle>
            <a:lvl1pPr algn="r">
              <a:lnSpc>
                <a:spcPct val="93000"/>
              </a:lnSpc>
              <a:buClr>
                <a:srgbClr val="000000"/>
              </a:buClr>
              <a:buSzPct val="100000"/>
              <a:buFont typeface="Arial" charset="0"/>
              <a:buNone/>
              <a:defRPr sz="1200">
                <a:solidFill>
                  <a:schemeClr val="tx1">
                    <a:lumMod val="65000"/>
                    <a:lumOff val="35000"/>
                  </a:schemeClr>
                </a:solidFill>
                <a:latin typeface="Century Gothic" pitchFamily="34" charset="0"/>
                <a:cs typeface="+mn-cs"/>
              </a:defRPr>
            </a:lvl1pPr>
          </a:lstStyle>
          <a:p>
            <a:pPr>
              <a:defRPr/>
            </a:pPr>
            <a:endParaRPr lang="pt-BR"/>
          </a:p>
        </p:txBody>
      </p:sp>
      <p:sp>
        <p:nvSpPr>
          <p:cNvPr id="5" name="Footer Placeholder 4"/>
          <p:cNvSpPr>
            <a:spLocks noGrp="1"/>
          </p:cNvSpPr>
          <p:nvPr>
            <p:ph type="ftr" sz="quarter" idx="3"/>
          </p:nvPr>
        </p:nvSpPr>
        <p:spPr>
          <a:xfrm>
            <a:off x="714375" y="6356350"/>
            <a:ext cx="3084513" cy="365125"/>
          </a:xfrm>
          <a:prstGeom prst="rect">
            <a:avLst/>
          </a:prstGeom>
        </p:spPr>
        <p:txBody>
          <a:bodyPr vert="horz" lIns="45720" tIns="45720" rIns="91440" bIns="45720" rtlCol="0" anchor="ctr"/>
          <a:lstStyle>
            <a:lvl1pPr algn="l">
              <a:lnSpc>
                <a:spcPct val="93000"/>
              </a:lnSpc>
              <a:buClr>
                <a:srgbClr val="000000"/>
              </a:buClr>
              <a:buSzPct val="100000"/>
              <a:buFont typeface="Arial" charset="0"/>
              <a:buNone/>
              <a:defRPr sz="1200">
                <a:solidFill>
                  <a:schemeClr val="tx1">
                    <a:lumMod val="65000"/>
                    <a:lumOff val="35000"/>
                  </a:schemeClr>
                </a:solidFill>
                <a:latin typeface="Century Gothic" pitchFamily="34" charset="0"/>
                <a:cs typeface="+mn-cs"/>
              </a:defRPr>
            </a:lvl1pPr>
          </a:lstStyle>
          <a:p>
            <a:pPr>
              <a:defRPr/>
            </a:pPr>
            <a:endParaRPr lang="pt-BR"/>
          </a:p>
        </p:txBody>
      </p:sp>
      <p:sp>
        <p:nvSpPr>
          <p:cNvPr id="6" name="Slide Number Placeholder 5"/>
          <p:cNvSpPr>
            <a:spLocks noGrp="1"/>
          </p:cNvSpPr>
          <p:nvPr>
            <p:ph type="sldNum" sz="quarter" idx="4"/>
          </p:nvPr>
        </p:nvSpPr>
        <p:spPr>
          <a:xfrm>
            <a:off x="9255125" y="6356350"/>
            <a:ext cx="609600" cy="365125"/>
          </a:xfrm>
          <a:prstGeom prst="rect">
            <a:avLst/>
          </a:prstGeom>
        </p:spPr>
        <p:txBody>
          <a:bodyPr vert="horz" lIns="27432" tIns="45720" rIns="45720" bIns="45720" rtlCol="0" anchor="ctr"/>
          <a:lstStyle>
            <a:lvl1pPr algn="l">
              <a:lnSpc>
                <a:spcPct val="93000"/>
              </a:lnSpc>
              <a:buClr>
                <a:srgbClr val="000000"/>
              </a:buClr>
              <a:buSzPct val="100000"/>
              <a:buFont typeface="Arial" charset="0"/>
              <a:buNone/>
              <a:defRPr sz="1200">
                <a:solidFill>
                  <a:schemeClr val="tx1">
                    <a:lumMod val="65000"/>
                    <a:lumOff val="35000"/>
                  </a:schemeClr>
                </a:solidFill>
                <a:latin typeface="Century Gothic" pitchFamily="34" charset="0"/>
                <a:cs typeface="+mn-cs"/>
              </a:defRPr>
            </a:lvl1pPr>
          </a:lstStyle>
          <a:p>
            <a:pPr>
              <a:defRPr/>
            </a:pPr>
            <a:fld id="{BC3AB6BB-DFD6-48A2-AA66-DCDB566CD9A3}" type="slidenum">
              <a:rPr lang="en-GB"/>
              <a:pPr>
                <a:defRPr/>
              </a:pPr>
              <a:t>‹nº›</a:t>
            </a:fld>
            <a:endParaRPr lang="en-GB"/>
          </a:p>
        </p:txBody>
      </p:sp>
      <p:sp>
        <p:nvSpPr>
          <p:cNvPr id="7" name="Oval 6"/>
          <p:cNvSpPr/>
          <p:nvPr/>
        </p:nvSpPr>
        <p:spPr>
          <a:xfrm>
            <a:off x="9163050" y="6499225"/>
            <a:ext cx="92075"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lnSpc>
                <a:spcPct val="93000"/>
              </a:lnSpc>
              <a:buClr>
                <a:srgbClr val="000000"/>
              </a:buClr>
              <a:buSzPct val="100000"/>
              <a:buFont typeface="Arial" charset="0"/>
              <a:buNone/>
              <a:defRPr/>
            </a:pPr>
            <a:endParaRPr lang="en-US" sz="1800"/>
          </a:p>
        </p:txBody>
      </p:sp>
      <p:sp>
        <p:nvSpPr>
          <p:cNvPr id="8" name="Oval 7"/>
          <p:cNvSpPr/>
          <p:nvPr/>
        </p:nvSpPr>
        <p:spPr>
          <a:xfrm>
            <a:off x="615950" y="6499225"/>
            <a:ext cx="92075"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3000"/>
              </a:lnSpc>
              <a:buClr>
                <a:srgbClr val="000000"/>
              </a:buClr>
              <a:buSzPct val="100000"/>
              <a:buFont typeface="Arial" charset="0"/>
              <a:buNone/>
              <a:defRPr/>
            </a:pPr>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11"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opex.ceft@mackenzie.b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9637713" y="560388"/>
            <a:ext cx="1587" cy="274637"/>
          </a:xfrm>
          <a:prstGeom prst="rect">
            <a:avLst/>
          </a:prstGeom>
          <a:noFill/>
          <a:ln w="9525">
            <a:noFill/>
            <a:round/>
            <a:headEnd/>
            <a:tailEnd/>
          </a:ln>
        </p:spPr>
        <p:txBody>
          <a:bodyPr wrap="none" lIns="95784" tIns="47892" rIns="95784" bIns="47892" anchor="ctr"/>
          <a:lstStyle/>
          <a:p>
            <a:pPr defTabSz="469900">
              <a:lnSpc>
                <a:spcPct val="93000"/>
              </a:lnSpc>
              <a:buClr>
                <a:srgbClr val="000000"/>
              </a:buClr>
              <a:buFont typeface="Arial" charset="0"/>
              <a:buNone/>
            </a:pPr>
            <a:endParaRPr lang="pt-BR" altLang="pt-BR"/>
          </a:p>
        </p:txBody>
      </p:sp>
      <p:sp>
        <p:nvSpPr>
          <p:cNvPr id="3075" name="Retângulo 9"/>
          <p:cNvSpPr>
            <a:spLocks noChangeArrowheads="1"/>
          </p:cNvSpPr>
          <p:nvPr/>
        </p:nvSpPr>
        <p:spPr bwMode="auto">
          <a:xfrm>
            <a:off x="166688" y="115888"/>
            <a:ext cx="3057525" cy="6580187"/>
          </a:xfrm>
          <a:prstGeom prst="rect">
            <a:avLst/>
          </a:prstGeom>
          <a:noFill/>
          <a:ln w="9525">
            <a:solidFill>
              <a:srgbClr val="C00000"/>
            </a:solidFill>
            <a:round/>
            <a:headEnd/>
            <a:tailEnd/>
          </a:ln>
        </p:spPr>
        <p:txBody>
          <a:bodyPr lIns="83969" tIns="41985" rIns="83969" bIns="41985"/>
          <a:lstStyle/>
          <a:p>
            <a:pPr defTabSz="412750">
              <a:lnSpc>
                <a:spcPct val="93000"/>
              </a:lnSpc>
              <a:buClr>
                <a:srgbClr val="000000"/>
              </a:buClr>
              <a:buFont typeface="Arial" charset="0"/>
              <a:buNone/>
            </a:pPr>
            <a:endParaRPr lang="pt-BR" altLang="pt-BR"/>
          </a:p>
        </p:txBody>
      </p:sp>
      <p:sp>
        <p:nvSpPr>
          <p:cNvPr id="3076" name="Retângulo 12"/>
          <p:cNvSpPr>
            <a:spLocks noChangeArrowheads="1"/>
          </p:cNvSpPr>
          <p:nvPr/>
        </p:nvSpPr>
        <p:spPr bwMode="auto">
          <a:xfrm>
            <a:off x="6654800" y="115888"/>
            <a:ext cx="3051175" cy="6580187"/>
          </a:xfrm>
          <a:prstGeom prst="rect">
            <a:avLst/>
          </a:prstGeom>
          <a:noFill/>
          <a:ln w="9525">
            <a:solidFill>
              <a:srgbClr val="C00000"/>
            </a:solidFill>
            <a:round/>
            <a:headEnd/>
            <a:tailEnd/>
          </a:ln>
        </p:spPr>
        <p:txBody>
          <a:bodyPr lIns="83969" tIns="41985" rIns="83969" bIns="41985"/>
          <a:lstStyle/>
          <a:p>
            <a:pPr defTabSz="412750">
              <a:lnSpc>
                <a:spcPct val="93000"/>
              </a:lnSpc>
              <a:buClr>
                <a:srgbClr val="000000"/>
              </a:buClr>
              <a:buFont typeface="Arial" charset="0"/>
              <a:buNone/>
            </a:pPr>
            <a:endParaRPr lang="pt-BR" altLang="pt-BR"/>
          </a:p>
        </p:txBody>
      </p:sp>
      <p:sp>
        <p:nvSpPr>
          <p:cNvPr id="3077" name="Retângulo 14"/>
          <p:cNvSpPr>
            <a:spLocks noChangeArrowheads="1"/>
          </p:cNvSpPr>
          <p:nvPr/>
        </p:nvSpPr>
        <p:spPr bwMode="auto">
          <a:xfrm>
            <a:off x="3465513" y="115888"/>
            <a:ext cx="2968625" cy="6580187"/>
          </a:xfrm>
          <a:prstGeom prst="rect">
            <a:avLst/>
          </a:prstGeom>
          <a:noFill/>
          <a:ln w="9525">
            <a:solidFill>
              <a:srgbClr val="C00000"/>
            </a:solidFill>
            <a:round/>
            <a:headEnd/>
            <a:tailEnd/>
          </a:ln>
        </p:spPr>
        <p:txBody>
          <a:bodyPr lIns="83969" tIns="41985" rIns="83969" bIns="41985"/>
          <a:lstStyle/>
          <a:p>
            <a:pPr defTabSz="412750">
              <a:lnSpc>
                <a:spcPct val="93000"/>
              </a:lnSpc>
              <a:buClr>
                <a:srgbClr val="000000"/>
              </a:buClr>
              <a:buFont typeface="Arial" charset="0"/>
              <a:buNone/>
            </a:pPr>
            <a:endParaRPr lang="pt-BR" altLang="pt-BR"/>
          </a:p>
        </p:txBody>
      </p:sp>
      <p:graphicFrame>
        <p:nvGraphicFramePr>
          <p:cNvPr id="29721" name="Group 25"/>
          <p:cNvGraphicFramePr>
            <a:graphicFrameLocks noGrp="1"/>
          </p:cNvGraphicFramePr>
          <p:nvPr/>
        </p:nvGraphicFramePr>
        <p:xfrm>
          <a:off x="3465513" y="288925"/>
          <a:ext cx="3071812" cy="6543675"/>
        </p:xfrm>
        <a:graphic>
          <a:graphicData uri="http://schemas.openxmlformats.org/drawingml/2006/table">
            <a:tbl>
              <a:tblPr/>
              <a:tblGrid>
                <a:gridCol w="3071812"/>
              </a:tblGrid>
              <a:tr h="6543675">
                <a:tc>
                  <a:txBody>
                    <a:bodyPr/>
                    <a:lstStyle/>
                    <a:p>
                      <a:pPr marL="0" marR="0" lvl="0" indent="0" algn="ctr" defTabSz="879475" rtl="0" eaLnBrk="0" fontAlgn="base" latinLnBrk="0" hangingPunct="0">
                        <a:lnSpc>
                          <a:spcPct val="93000"/>
                        </a:lnSpc>
                        <a:spcBef>
                          <a:spcPts val="838"/>
                        </a:spcBef>
                        <a:spcAft>
                          <a:spcPct val="0"/>
                        </a:spcAft>
                        <a:buClr>
                          <a:srgbClr val="000000"/>
                        </a:buClr>
                        <a:buSzPct val="100000"/>
                        <a:buFont typeface="Arial" charset="0"/>
                        <a:buNone/>
                        <a:tabLst/>
                      </a:pPr>
                      <a:r>
                        <a:rPr kumimoji="0" lang="pt-BR" sz="1100" b="1" i="0" u="none" strike="noStrike" cap="none" normalizeH="0" baseline="0" dirty="0" smtClean="0">
                          <a:ln>
                            <a:noFill/>
                          </a:ln>
                          <a:solidFill>
                            <a:srgbClr val="C00000"/>
                          </a:solidFill>
                          <a:effectLst/>
                          <a:latin typeface="Calibri" panose="020F0502020204030204" pitchFamily="34" charset="0"/>
                          <a:ea typeface="ＭＳ Ｐゴシック" pitchFamily="34" charset="-128"/>
                          <a:cs typeface="Calibri" panose="020F0502020204030204" pitchFamily="34" charset="0"/>
                        </a:rPr>
                        <a:t>Universidade Presbiteriana Mackenzie</a:t>
                      </a:r>
                    </a:p>
                    <a:p>
                      <a:pPr marL="0" marR="0" lvl="0" indent="0" algn="l" defTabSz="879475" rtl="0" eaLnBrk="1" fontAlgn="base" latinLnBrk="0" hangingPunct="1">
                        <a:lnSpc>
                          <a:spcPct val="100000"/>
                        </a:lnSpc>
                        <a:spcBef>
                          <a:spcPct val="0"/>
                        </a:spcBef>
                        <a:spcAft>
                          <a:spcPct val="0"/>
                        </a:spcAft>
                        <a:buClrTx/>
                        <a:buSzTx/>
                        <a:buFontTx/>
                        <a:buNone/>
                        <a:tabLst/>
                      </a:pPr>
                      <a:r>
                        <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Chanceler </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Rev. Dr. Davi Charles Gomes</a:t>
                      </a:r>
                    </a:p>
                    <a:p>
                      <a:pPr marL="0" marR="0" lvl="0" indent="0" algn="l" defTabSz="879475" rtl="0" eaLnBrk="1" fontAlgn="base" latinLnBrk="0" hangingPunct="1">
                        <a:lnSpc>
                          <a:spcPct val="100000"/>
                        </a:lnSpc>
                        <a:spcBef>
                          <a:spcPct val="0"/>
                        </a:spcBef>
                        <a:spcAft>
                          <a:spcPct val="0"/>
                        </a:spcAft>
                        <a:buClrTx/>
                        <a:buSzTx/>
                        <a:buFontTx/>
                        <a:buNone/>
                        <a:tabLst/>
                      </a:pPr>
                      <a:r>
                        <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Reitor </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Prof. Dr. Benedito Guimarães Aguiar Neto</a:t>
                      </a: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1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r>
                        <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Vice- Reitor </a:t>
                      </a: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 Dr. Marcel Mendes</a:t>
                      </a: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Decano Acadêmico</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 Dr. Cleverson Pereira</a:t>
                      </a: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Decano de Extensão</a:t>
                      </a: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 Dr. Sérgio Lex</a:t>
                      </a: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Decano de Pesquisa e Pós Graduação</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r>
                        <a:rPr kumimoji="0" lang="pt-BR" sz="1000" b="0" i="0" u="none" strike="noStrike" cap="none" normalizeH="0" baseline="0" dirty="0" err="1"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Profa</a:t>
                      </a: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Dra. Helena Bonito</a:t>
                      </a: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100" b="1" i="0" u="none" strike="noStrike" cap="none" normalizeH="0" baseline="0" dirty="0" smtClean="0">
                          <a:ln>
                            <a:noFill/>
                          </a:ln>
                          <a:solidFill>
                            <a:srgbClr val="C00000"/>
                          </a:solidFill>
                          <a:effectLst/>
                          <a:latin typeface="Calibri" panose="020F0502020204030204" pitchFamily="34" charset="0"/>
                          <a:ea typeface="ＭＳ Ｐゴシック" pitchFamily="34" charset="-128"/>
                          <a:cs typeface="Calibri" panose="020F0502020204030204" pitchFamily="34" charset="0"/>
                        </a:rPr>
                        <a:t>Centro de  Educação, Filosofia e Teologia     </a:t>
                      </a: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Diretor</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Prof. Dr. Marcelo Martins Bueno</a:t>
                      </a: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Coordenadores de Curso </a:t>
                      </a:r>
                    </a:p>
                    <a:p>
                      <a:pPr marL="0" marR="0" lvl="0" indent="0" algn="ctr" defTabSz="879475" rtl="0" eaLnBrk="1" fontAlgn="base" latinLnBrk="0" hangingPunct="1">
                        <a:lnSpc>
                          <a:spcPct val="100000"/>
                        </a:lnSpc>
                        <a:spcBef>
                          <a:spcPct val="0"/>
                        </a:spcBef>
                        <a:spcAft>
                          <a:spcPct val="0"/>
                        </a:spcAft>
                        <a:buClrTx/>
                        <a:buSzTx/>
                        <a:buFontTx/>
                        <a:buNone/>
                        <a:tabLst/>
                        <a:defRPr/>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 Dr. Paulo Fraga da Silva -    </a:t>
                      </a: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Pedagogia</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defRPr/>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 Dr. Orlando Linhares- </a:t>
                      </a: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Filosofia</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defRPr/>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 Dr. Jonathan </a:t>
                      </a:r>
                      <a:r>
                        <a:rPr kumimoji="0" lang="pt-BR" sz="1000" b="0" i="0" u="none" strike="noStrike" cap="none" normalizeH="0" baseline="0" dirty="0" err="1"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Hack</a:t>
                      </a: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a:t>
                      </a: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Teologia</a:t>
                      </a:r>
                      <a:endPar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endParaRPr kumimoji="0" lang="pt-BR" sz="11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endParaRP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1"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Coordenador de Pesquisa e Extensão</a:t>
                      </a:r>
                    </a:p>
                    <a:p>
                      <a:pPr marL="0" marR="0" lvl="0" indent="0" algn="ctr" defTabSz="879475"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Prof. </a:t>
                      </a:r>
                      <a:r>
                        <a:rPr kumimoji="0" lang="pt-BR" sz="1000" b="0" i="0" u="none" strike="noStrike" cap="none" normalizeH="0" baseline="0" dirty="0" err="1"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Ms</a:t>
                      </a:r>
                      <a:r>
                        <a:rPr kumimoji="0" lang="pt-BR" sz="1000" b="0" i="0" u="none" strike="noStrike" cap="none" normalizeH="0" baseline="0" dirty="0" smtClean="0">
                          <a:ln>
                            <a:noFill/>
                          </a:ln>
                          <a:solidFill>
                            <a:schemeClr val="tx1"/>
                          </a:solidFill>
                          <a:effectLst/>
                          <a:latin typeface="Calibri" panose="020F0502020204030204" pitchFamily="34" charset="0"/>
                          <a:ea typeface="ＭＳ Ｐゴシック" pitchFamily="34" charset="-128"/>
                          <a:cs typeface="Calibri" panose="020F0502020204030204" pitchFamily="34" charset="0"/>
                        </a:rPr>
                        <a:t>. Lindberg Clemente de Morais </a:t>
                      </a:r>
                    </a:p>
                    <a:p>
                      <a:pPr marL="0" marR="0" lvl="0" indent="0" algn="ctr" defTabSz="879475" rtl="0" eaLnBrk="0" fontAlgn="base" latinLnBrk="0" hangingPunct="0">
                        <a:lnSpc>
                          <a:spcPct val="93000"/>
                        </a:lnSpc>
                        <a:spcBef>
                          <a:spcPts val="838"/>
                        </a:spcBef>
                        <a:spcAft>
                          <a:spcPct val="0"/>
                        </a:spcAft>
                        <a:buClr>
                          <a:srgbClr val="000000"/>
                        </a:buClr>
                        <a:buSzPct val="100000"/>
                        <a:buFont typeface="Arial" charset="0"/>
                        <a:buNone/>
                        <a:tabLst/>
                      </a:pPr>
                      <a:endParaRPr kumimoji="0" lang="pt-BR" sz="1100" b="1" i="0" u="none" strike="noStrike" cap="none" normalizeH="0" baseline="0" dirty="0" smtClean="0">
                        <a:ln>
                          <a:noFill/>
                        </a:ln>
                        <a:solidFill>
                          <a:srgbClr val="000000"/>
                        </a:solidFill>
                        <a:effectLst/>
                        <a:latin typeface="Calibri" panose="020F0502020204030204" pitchFamily="34" charset="0"/>
                        <a:ea typeface="ＭＳ Ｐゴシック" pitchFamily="34" charset="-128"/>
                        <a:cs typeface="Calibri" panose="020F0502020204030204" pitchFamily="34" charset="0"/>
                      </a:endParaRPr>
                    </a:p>
                  </a:txBody>
                  <a:tcPr marL="80388" marR="80388" marT="40180" marB="40180" horzOverflow="overflow">
                    <a:lnL>
                      <a:noFill/>
                    </a:lnL>
                    <a:lnR>
                      <a:noFill/>
                    </a:lnR>
                    <a:lnT>
                      <a:noFill/>
                    </a:lnT>
                    <a:lnB>
                      <a:noFill/>
                    </a:lnB>
                    <a:lnTlToBr>
                      <a:noFill/>
                    </a:lnTlToBr>
                    <a:lnBlToTr>
                      <a:noFill/>
                    </a:lnBlToTr>
                    <a:noFill/>
                  </a:tcPr>
                </a:tc>
              </a:tr>
            </a:tbl>
          </a:graphicData>
        </a:graphic>
      </p:graphicFrame>
      <p:sp>
        <p:nvSpPr>
          <p:cNvPr id="3080" name="Rectangle 20"/>
          <p:cNvSpPr>
            <a:spLocks noChangeArrowheads="1"/>
          </p:cNvSpPr>
          <p:nvPr/>
        </p:nvSpPr>
        <p:spPr bwMode="auto">
          <a:xfrm>
            <a:off x="6654800" y="333375"/>
            <a:ext cx="3122613" cy="1573213"/>
          </a:xfrm>
          <a:prstGeom prst="rect">
            <a:avLst/>
          </a:prstGeom>
          <a:noFill/>
          <a:ln w="9525">
            <a:noFill/>
            <a:miter lim="800000"/>
            <a:headEnd/>
            <a:tailEnd/>
          </a:ln>
        </p:spPr>
        <p:txBody>
          <a:bodyPr lIns="83969" tIns="41985" rIns="83969" bIns="41985">
            <a:spAutoFit/>
          </a:bodyPr>
          <a:lstStyle/>
          <a:p>
            <a:pPr algn="ctr" defTabSz="412750" eaLnBrk="0" hangingPunct="0">
              <a:lnSpc>
                <a:spcPct val="93000"/>
              </a:lnSpc>
              <a:buClr>
                <a:srgbClr val="000000"/>
              </a:buClr>
              <a:buFont typeface="Arial" charset="0"/>
              <a:buNone/>
            </a:pPr>
            <a:r>
              <a:rPr lang="pt-BR" sz="1600">
                <a:solidFill>
                  <a:srgbClr val="FF0000"/>
                </a:solidFill>
                <a:latin typeface="Arial Narrow" pitchFamily="34" charset="0"/>
              </a:rPr>
              <a:t>A Pedagogia Social em construção no Brasil: encontro internacional de Grupos de Pesquisas</a:t>
            </a:r>
          </a:p>
          <a:p>
            <a:pPr algn="ctr" defTabSz="412750" eaLnBrk="0" hangingPunct="0">
              <a:lnSpc>
                <a:spcPct val="93000"/>
              </a:lnSpc>
              <a:buClr>
                <a:srgbClr val="000000"/>
              </a:buClr>
              <a:buFont typeface="Arial" charset="0"/>
              <a:buNone/>
            </a:pPr>
            <a:endParaRPr lang="pt-BR" sz="1400">
              <a:solidFill>
                <a:srgbClr val="FF0000"/>
              </a:solidFill>
              <a:latin typeface="Arial Narrow" pitchFamily="34" charset="0"/>
            </a:endParaRPr>
          </a:p>
          <a:p>
            <a:pPr algn="ctr" defTabSz="412750">
              <a:lnSpc>
                <a:spcPct val="93000"/>
              </a:lnSpc>
              <a:buClr>
                <a:srgbClr val="000000"/>
              </a:buClr>
              <a:buFont typeface="Arial" charset="0"/>
              <a:buNone/>
            </a:pPr>
            <a:r>
              <a:rPr lang="pt-BR" altLang="pt-BR" sz="1200" b="1">
                <a:solidFill>
                  <a:schemeClr val="tx1"/>
                </a:solidFill>
                <a:latin typeface="Arial Narrow" pitchFamily="34" charset="0"/>
              </a:rPr>
              <a:t>29 E 30  DE SETEMBRO DE 2014</a:t>
            </a:r>
          </a:p>
          <a:p>
            <a:pPr algn="ctr" defTabSz="412750">
              <a:lnSpc>
                <a:spcPct val="93000"/>
              </a:lnSpc>
              <a:buClr>
                <a:srgbClr val="000000"/>
              </a:buClr>
              <a:buFont typeface="Arial" charset="0"/>
              <a:buNone/>
            </a:pPr>
            <a:endParaRPr lang="pt-BR" altLang="pt-BR" b="1" i="1">
              <a:solidFill>
                <a:schemeClr val="tx1"/>
              </a:solidFill>
            </a:endParaRPr>
          </a:p>
          <a:p>
            <a:pPr algn="ctr" defTabSz="412750">
              <a:lnSpc>
                <a:spcPct val="93000"/>
              </a:lnSpc>
              <a:buClr>
                <a:srgbClr val="000000"/>
              </a:buClr>
              <a:buFont typeface="Arial" charset="0"/>
              <a:buNone/>
            </a:pPr>
            <a:endParaRPr lang="pt-BR" altLang="pt-BR" sz="1300" b="1">
              <a:solidFill>
                <a:schemeClr val="tx1"/>
              </a:solidFill>
            </a:endParaRPr>
          </a:p>
        </p:txBody>
      </p:sp>
      <p:sp>
        <p:nvSpPr>
          <p:cNvPr id="3081" name="Text Box 21"/>
          <p:cNvSpPr txBox="1">
            <a:spLocks noChangeArrowheads="1"/>
          </p:cNvSpPr>
          <p:nvPr/>
        </p:nvSpPr>
        <p:spPr bwMode="auto">
          <a:xfrm>
            <a:off x="200025" y="115888"/>
            <a:ext cx="2919413" cy="7091362"/>
          </a:xfrm>
          <a:prstGeom prst="rect">
            <a:avLst/>
          </a:prstGeom>
          <a:noFill/>
          <a:ln w="9525">
            <a:noFill/>
            <a:miter lim="800000"/>
            <a:headEnd/>
            <a:tailEnd/>
          </a:ln>
        </p:spPr>
        <p:txBody>
          <a:bodyPr lIns="83969" tIns="41985" rIns="83969" bIns="41985">
            <a:spAutoFit/>
          </a:bodyPr>
          <a:lstStyle/>
          <a:p>
            <a:pPr algn="ctr" defTabSz="412750">
              <a:buClr>
                <a:srgbClr val="000000"/>
              </a:buClr>
              <a:buFont typeface="Arial" charset="0"/>
              <a:buNone/>
            </a:pPr>
            <a:r>
              <a:rPr lang="pt-BR" altLang="pt-BR" sz="1100" b="1">
                <a:solidFill>
                  <a:schemeClr val="tx1"/>
                </a:solidFill>
                <a:latin typeface="Calibri" pitchFamily="34" charset="0"/>
              </a:rPr>
              <a:t> </a:t>
            </a:r>
            <a:r>
              <a:rPr lang="pt-BR" altLang="pt-BR" sz="1100" b="1">
                <a:solidFill>
                  <a:schemeClr val="tx1"/>
                </a:solidFill>
                <a:latin typeface="Arial Narrow" pitchFamily="34" charset="0"/>
              </a:rPr>
              <a:t>OBJETIVO</a:t>
            </a:r>
          </a:p>
          <a:p>
            <a:pPr algn="just" defTabSz="412750" eaLnBrk="0" hangingPunct="0">
              <a:lnSpc>
                <a:spcPct val="93000"/>
              </a:lnSpc>
              <a:buClr>
                <a:srgbClr val="000000"/>
              </a:buClr>
              <a:buFont typeface="Arial" charset="0"/>
              <a:buNone/>
            </a:pPr>
            <a:r>
              <a:rPr lang="pt-BR" sz="1000">
                <a:solidFill>
                  <a:schemeClr val="tx1"/>
                </a:solidFill>
                <a:latin typeface="Arial Narrow" pitchFamily="34" charset="0"/>
              </a:rPr>
              <a:t>Tendo em vista o processo de construção da Pedagogia Social como nova Área de Conhecimentos no Brasil, os diferentes estágios em que se encontram a organização, a formação, a pesquisa e a produção nas IES brasileiras e a imprescindível contribuição da experiência internacional, pretende-se reunir em São Paulo os grupos de pesquisas congêneres registrados no Diretório de Grupos de Pesquisas do CNPq para cumprir o programa acadêmico abaixo sugerido.</a:t>
            </a:r>
          </a:p>
          <a:p>
            <a:pPr algn="ctr" defTabSz="412750" eaLnBrk="0" hangingPunct="0">
              <a:lnSpc>
                <a:spcPct val="93000"/>
              </a:lnSpc>
              <a:buClr>
                <a:srgbClr val="000000"/>
              </a:buClr>
              <a:buFont typeface="Arial" charset="0"/>
              <a:buNone/>
            </a:pPr>
            <a:r>
              <a:rPr lang="pt-BR" altLang="pt-BR" sz="1000" b="1">
                <a:solidFill>
                  <a:schemeClr val="tx1"/>
                </a:solidFill>
                <a:latin typeface="Arial Narrow" pitchFamily="34" charset="0"/>
              </a:rPr>
              <a:t>JUSTIFICATIVA</a:t>
            </a:r>
          </a:p>
          <a:p>
            <a:pPr algn="just" defTabSz="412750" eaLnBrk="0" hangingPunct="0">
              <a:lnSpc>
                <a:spcPct val="93000"/>
              </a:lnSpc>
              <a:buClr>
                <a:srgbClr val="000000"/>
              </a:buClr>
              <a:buFont typeface="Arial" charset="0"/>
              <a:buNone/>
            </a:pPr>
            <a:r>
              <a:rPr lang="pt-BR" sz="1100">
                <a:solidFill>
                  <a:schemeClr val="tx1"/>
                </a:solidFill>
                <a:latin typeface="Arial Narrow" pitchFamily="34" charset="0"/>
              </a:rPr>
              <a:t>Trata-se de reunião de caráter acadêmico científico entre líderes de grupos de pesquisas registrados no Diretório de Grupos de Pesquisas do CNPq e que tem a Pedagogia Social como referencial teórico para suas práticas. A coordenação e articulação desta área é feita a partir de três IES sediadas em São Paulo - Mackenzie, USP e PUC - e os grupos de pesquisas estão descentralizados em diversas IES por todas as regiões do país. Estarão em discussão os cursos de formação de Educadores (as) Sociais e de Pedagogos (as) em cursos de nível técnico e superior, a regulamentação da profissão, as publicações da área, a pesquisa e a organização do V Congresso Internacional de Pedagogia Social.</a:t>
            </a:r>
          </a:p>
          <a:p>
            <a:pPr algn="just" defTabSz="412750" eaLnBrk="0" hangingPunct="0">
              <a:lnSpc>
                <a:spcPct val="93000"/>
              </a:lnSpc>
              <a:buClr>
                <a:srgbClr val="000000"/>
              </a:buClr>
              <a:buFont typeface="Arial" charset="0"/>
              <a:buNone/>
            </a:pPr>
            <a:endParaRPr lang="pt-BR" sz="1100">
              <a:solidFill>
                <a:schemeClr val="tx1"/>
              </a:solidFill>
              <a:latin typeface="Arial Narrow" pitchFamily="34" charset="0"/>
            </a:endParaRPr>
          </a:p>
          <a:p>
            <a:pPr algn="ctr" defTabSz="412750" eaLnBrk="0" hangingPunct="0">
              <a:lnSpc>
                <a:spcPct val="93000"/>
              </a:lnSpc>
              <a:buClr>
                <a:srgbClr val="000000"/>
              </a:buClr>
              <a:buFont typeface="Arial" charset="0"/>
              <a:buNone/>
            </a:pPr>
            <a:r>
              <a:rPr lang="pt-BR" sz="1100" b="1">
                <a:solidFill>
                  <a:schemeClr val="tx1"/>
                </a:solidFill>
                <a:latin typeface="Arial Narrow" pitchFamily="34" charset="0"/>
              </a:rPr>
              <a:t>PARTICIPANTES</a:t>
            </a:r>
          </a:p>
          <a:p>
            <a:pPr algn="just" defTabSz="412750" eaLnBrk="0" hangingPunct="0">
              <a:lnSpc>
                <a:spcPct val="93000"/>
              </a:lnSpc>
              <a:buClr>
                <a:srgbClr val="000000"/>
              </a:buClr>
              <a:buFont typeface="Arial" charset="0"/>
              <a:buNone/>
            </a:pPr>
            <a:r>
              <a:rPr lang="pt-BR" sz="1100">
                <a:solidFill>
                  <a:schemeClr val="tx1"/>
                </a:solidFill>
                <a:latin typeface="Arial Narrow" pitchFamily="34" charset="0"/>
              </a:rPr>
              <a:t>Líderes de grupos de pesquisa registrado no Diretório de Grupos de Pesquisas do CNPq que tenham como objeto de trabalho as práticas de Educação Popular, Social ou Comunitária, bem como os que se dedicam ao estudo, pesquisa e desenvolvimento da Pedagogia Social.</a:t>
            </a:r>
          </a:p>
          <a:p>
            <a:pPr defTabSz="412750">
              <a:lnSpc>
                <a:spcPct val="93000"/>
              </a:lnSpc>
              <a:buClr>
                <a:srgbClr val="000000"/>
              </a:buClr>
              <a:buSzPct val="100000"/>
              <a:buFont typeface="Arial" charset="0"/>
              <a:buNone/>
            </a:pPr>
            <a:endParaRPr lang="pt-BR" sz="800" b="1">
              <a:solidFill>
                <a:schemeClr val="tx1"/>
              </a:solidFill>
              <a:latin typeface="Arial Narrow" pitchFamily="34" charset="0"/>
            </a:endParaRPr>
          </a:p>
          <a:p>
            <a:pPr defTabSz="412750">
              <a:lnSpc>
                <a:spcPct val="93000"/>
              </a:lnSpc>
              <a:buClr>
                <a:srgbClr val="000000"/>
              </a:buClr>
              <a:buSzPct val="100000"/>
              <a:buFont typeface="Arial" charset="0"/>
              <a:buNone/>
            </a:pPr>
            <a:r>
              <a:rPr lang="pt-BR" sz="1000" b="1" u="sng">
                <a:solidFill>
                  <a:schemeClr val="tx1"/>
                </a:solidFill>
                <a:latin typeface="Arial Narrow" pitchFamily="34" charset="0"/>
              </a:rPr>
              <a:t>Inscrição</a:t>
            </a:r>
            <a:r>
              <a:rPr lang="pt-BR" sz="1000" b="1">
                <a:solidFill>
                  <a:schemeClr val="tx1"/>
                </a:solidFill>
                <a:latin typeface="Arial Narrow" pitchFamily="34" charset="0"/>
              </a:rPr>
              <a:t> para as atividades noturnas do dia 29.09.2014</a:t>
            </a:r>
          </a:p>
          <a:p>
            <a:pPr defTabSz="412750">
              <a:lnSpc>
                <a:spcPct val="93000"/>
              </a:lnSpc>
              <a:buClr>
                <a:srgbClr val="000000"/>
              </a:buClr>
              <a:buSzPct val="100000"/>
              <a:buFont typeface="Arial" charset="0"/>
              <a:buNone/>
            </a:pPr>
            <a:r>
              <a:rPr lang="pt-BR" sz="1000">
                <a:solidFill>
                  <a:schemeClr val="tx1"/>
                </a:solidFill>
                <a:latin typeface="Arial Narrow" pitchFamily="34" charset="0"/>
              </a:rPr>
              <a:t>Até 20.9.14  pelo Email. </a:t>
            </a:r>
            <a:r>
              <a:rPr lang="pt-BR" sz="1000" u="sng">
                <a:solidFill>
                  <a:schemeClr val="tx1"/>
                </a:solidFill>
                <a:latin typeface="Arial Narrow" pitchFamily="34" charset="0"/>
                <a:hlinkClick r:id="rId3"/>
              </a:rPr>
              <a:t>copex.ceft@mackenzie.br</a:t>
            </a:r>
            <a:endParaRPr lang="pt-BR" sz="1000" u="sng">
              <a:solidFill>
                <a:schemeClr val="tx1"/>
              </a:solidFill>
              <a:latin typeface="Arial Narrow" pitchFamily="34" charset="0"/>
            </a:endParaRPr>
          </a:p>
          <a:p>
            <a:pPr algn="ctr" defTabSz="412750">
              <a:lnSpc>
                <a:spcPct val="93000"/>
              </a:lnSpc>
              <a:buClr>
                <a:srgbClr val="000000"/>
              </a:buClr>
              <a:buSzPct val="100000"/>
              <a:buFont typeface="Arial" charset="0"/>
              <a:buNone/>
            </a:pPr>
            <a:endParaRPr lang="pt-BR" sz="1000">
              <a:solidFill>
                <a:schemeClr val="tx1"/>
              </a:solidFill>
              <a:latin typeface="Arial Narrow" pitchFamily="34" charset="0"/>
            </a:endParaRPr>
          </a:p>
          <a:p>
            <a:pPr defTabSz="412750">
              <a:lnSpc>
                <a:spcPct val="93000"/>
              </a:lnSpc>
              <a:buClr>
                <a:srgbClr val="000000"/>
              </a:buClr>
              <a:buSzPct val="100000"/>
              <a:buFont typeface="Arial" charset="0"/>
              <a:buNone/>
            </a:pPr>
            <a:r>
              <a:rPr lang="pt-BR" sz="1000" b="1" u="sng">
                <a:solidFill>
                  <a:schemeClr val="tx1"/>
                </a:solidFill>
                <a:latin typeface="Arial Narrow" pitchFamily="34" charset="0"/>
              </a:rPr>
              <a:t>Informações</a:t>
            </a:r>
          </a:p>
          <a:p>
            <a:pPr defTabSz="412750">
              <a:lnSpc>
                <a:spcPct val="93000"/>
              </a:lnSpc>
              <a:buClr>
                <a:srgbClr val="000000"/>
              </a:buClr>
              <a:buSzPct val="100000"/>
              <a:buFont typeface="Arial" charset="0"/>
              <a:buNone/>
            </a:pPr>
            <a:r>
              <a:rPr lang="pt-BR" sz="1000">
                <a:solidFill>
                  <a:schemeClr val="tx1"/>
                </a:solidFill>
                <a:latin typeface="Arial Narrow" pitchFamily="34" charset="0"/>
              </a:rPr>
              <a:t>Centro de Educação Filosofia e Teologia</a:t>
            </a:r>
          </a:p>
          <a:p>
            <a:pPr defTabSz="412750">
              <a:lnSpc>
                <a:spcPct val="93000"/>
              </a:lnSpc>
              <a:buClr>
                <a:srgbClr val="000000"/>
              </a:buClr>
              <a:buSzPct val="100000"/>
              <a:buFont typeface="Arial" charset="0"/>
              <a:buNone/>
            </a:pPr>
            <a:r>
              <a:rPr lang="pt-BR" sz="1000">
                <a:solidFill>
                  <a:schemeClr val="tx1"/>
                </a:solidFill>
                <a:latin typeface="Arial Narrow" pitchFamily="34" charset="0"/>
              </a:rPr>
              <a:t>COPEX - Coordenação do CEFT</a:t>
            </a:r>
          </a:p>
          <a:p>
            <a:pPr defTabSz="412750">
              <a:lnSpc>
                <a:spcPct val="93000"/>
              </a:lnSpc>
              <a:buClr>
                <a:srgbClr val="000000"/>
              </a:buClr>
              <a:buSzPct val="100000"/>
              <a:buFont typeface="Arial" charset="0"/>
              <a:buNone/>
            </a:pPr>
            <a:r>
              <a:rPr lang="pt-BR" sz="1000">
                <a:solidFill>
                  <a:schemeClr val="tx1"/>
                </a:solidFill>
                <a:latin typeface="Arial Narrow" pitchFamily="34" charset="0"/>
              </a:rPr>
              <a:t>Fone (11) 2114 8613/8989/8990 </a:t>
            </a:r>
          </a:p>
          <a:p>
            <a:pPr defTabSz="412750">
              <a:lnSpc>
                <a:spcPct val="93000"/>
              </a:lnSpc>
              <a:buClr>
                <a:srgbClr val="000000"/>
              </a:buClr>
              <a:buSzPct val="100000"/>
              <a:buFont typeface="Arial" charset="0"/>
              <a:buNone/>
            </a:pPr>
            <a:r>
              <a:rPr lang="pt-BR" sz="1000">
                <a:solidFill>
                  <a:schemeClr val="tx1"/>
                </a:solidFill>
                <a:latin typeface="Arial Narrow" pitchFamily="34" charset="0"/>
                <a:sym typeface="Wingdings" pitchFamily="2" charset="2"/>
              </a:rPr>
              <a:t></a:t>
            </a:r>
            <a:r>
              <a:rPr lang="pt-BR" sz="1000" u="sng">
                <a:solidFill>
                  <a:schemeClr val="tx1"/>
                </a:solidFill>
                <a:latin typeface="Arial Narrow" pitchFamily="34" charset="0"/>
                <a:hlinkClick r:id="rId3"/>
              </a:rPr>
              <a:t> copex.ceft@mackenzie.br</a:t>
            </a:r>
            <a:endParaRPr lang="pt-BR" sz="1000">
              <a:solidFill>
                <a:schemeClr val="tx1"/>
              </a:solidFill>
              <a:latin typeface="Arial Narrow" pitchFamily="34" charset="0"/>
            </a:endParaRPr>
          </a:p>
          <a:p>
            <a:pPr defTabSz="412750">
              <a:lnSpc>
                <a:spcPct val="93000"/>
              </a:lnSpc>
              <a:buClr>
                <a:srgbClr val="000000"/>
              </a:buClr>
              <a:buSzPct val="100000"/>
              <a:buFont typeface="Arial" charset="0"/>
              <a:buNone/>
            </a:pPr>
            <a:endParaRPr lang="pt-BR" sz="800">
              <a:solidFill>
                <a:schemeClr val="tx1"/>
              </a:solidFill>
              <a:latin typeface="Arial Narrow" pitchFamily="34" charset="0"/>
            </a:endParaRPr>
          </a:p>
          <a:p>
            <a:pPr defTabSz="412750">
              <a:lnSpc>
                <a:spcPct val="93000"/>
              </a:lnSpc>
              <a:buClr>
                <a:srgbClr val="000000"/>
              </a:buClr>
              <a:buSzPct val="100000"/>
              <a:buFont typeface="Arial" charset="0"/>
              <a:buNone/>
            </a:pPr>
            <a:endParaRPr lang="pt-BR" sz="800">
              <a:solidFill>
                <a:schemeClr val="tx1"/>
              </a:solidFill>
              <a:latin typeface="Arial Narrow" pitchFamily="34" charset="0"/>
            </a:endParaRPr>
          </a:p>
          <a:p>
            <a:pPr algn="just" defTabSz="412750" eaLnBrk="0" hangingPunct="0">
              <a:lnSpc>
                <a:spcPct val="93000"/>
              </a:lnSpc>
              <a:buClr>
                <a:srgbClr val="000000"/>
              </a:buClr>
              <a:buFont typeface="Arial" charset="0"/>
              <a:buNone/>
            </a:pPr>
            <a:endParaRPr lang="pt-BR" altLang="pt-BR" sz="1100" b="1">
              <a:solidFill>
                <a:schemeClr val="tx1"/>
              </a:solidFill>
              <a:latin typeface="Calibri" pitchFamily="34" charset="0"/>
            </a:endParaRPr>
          </a:p>
          <a:p>
            <a:pPr algn="ctr" defTabSz="412750">
              <a:buClr>
                <a:srgbClr val="000000"/>
              </a:buClr>
              <a:buFont typeface="Arial" charset="0"/>
              <a:buNone/>
            </a:pPr>
            <a:endParaRPr lang="pt-BR" altLang="pt-BR" sz="1000">
              <a:solidFill>
                <a:schemeClr val="tx1"/>
              </a:solidFill>
              <a:latin typeface="Calibri" pitchFamily="34" charset="0"/>
            </a:endParaRPr>
          </a:p>
        </p:txBody>
      </p:sp>
      <p:pic>
        <p:nvPicPr>
          <p:cNvPr id="3082" name="Imagem 3"/>
          <p:cNvPicPr>
            <a:picLocks noChangeAspect="1"/>
          </p:cNvPicPr>
          <p:nvPr/>
        </p:nvPicPr>
        <p:blipFill>
          <a:blip r:embed="rId4" cstate="print"/>
          <a:srcRect/>
          <a:stretch>
            <a:fillRect/>
          </a:stretch>
        </p:blipFill>
        <p:spPr bwMode="auto">
          <a:xfrm>
            <a:off x="7761288" y="5300663"/>
            <a:ext cx="944562" cy="630237"/>
          </a:xfrm>
          <a:prstGeom prst="rect">
            <a:avLst/>
          </a:prstGeom>
          <a:noFill/>
          <a:ln w="9525">
            <a:noFill/>
            <a:miter lim="800000"/>
            <a:headEnd/>
            <a:tailEnd/>
          </a:ln>
        </p:spPr>
      </p:pic>
      <p:sp>
        <p:nvSpPr>
          <p:cNvPr id="3083" name="Text Box 19"/>
          <p:cNvSpPr txBox="1">
            <a:spLocks noChangeArrowheads="1"/>
          </p:cNvSpPr>
          <p:nvPr/>
        </p:nvSpPr>
        <p:spPr bwMode="auto">
          <a:xfrm>
            <a:off x="6753225" y="6092825"/>
            <a:ext cx="2984500" cy="485775"/>
          </a:xfrm>
          <a:prstGeom prst="rect">
            <a:avLst/>
          </a:prstGeom>
          <a:noFill/>
          <a:ln w="9525">
            <a:noFill/>
            <a:miter lim="800000"/>
            <a:headEnd/>
            <a:tailEnd/>
          </a:ln>
        </p:spPr>
        <p:txBody>
          <a:bodyPr lIns="83969" tIns="41985" rIns="83969" bIns="41985">
            <a:spAutoFit/>
          </a:bodyPr>
          <a:lstStyle/>
          <a:p>
            <a:pPr algn="ctr">
              <a:lnSpc>
                <a:spcPct val="93000"/>
              </a:lnSpc>
              <a:buClr>
                <a:srgbClr val="000000"/>
              </a:buClr>
              <a:buFont typeface="Arial" charset="0"/>
              <a:buNone/>
            </a:pPr>
            <a:r>
              <a:rPr lang="pt-BR" altLang="pt-BR" sz="1400" b="1">
                <a:solidFill>
                  <a:schemeClr val="tx1"/>
                </a:solidFill>
                <a:latin typeface="Arial Narrow" pitchFamily="34" charset="0"/>
              </a:rPr>
              <a:t>Centro de Educação, Filosofia e Teologia - CEFT </a:t>
            </a:r>
          </a:p>
        </p:txBody>
      </p:sp>
      <p:sp>
        <p:nvSpPr>
          <p:cNvPr id="3084" name="Retângulo 11"/>
          <p:cNvSpPr>
            <a:spLocks noChangeArrowheads="1"/>
          </p:cNvSpPr>
          <p:nvPr/>
        </p:nvSpPr>
        <p:spPr bwMode="auto">
          <a:xfrm>
            <a:off x="3873500" y="5661025"/>
            <a:ext cx="2303463" cy="1016000"/>
          </a:xfrm>
          <a:prstGeom prst="rect">
            <a:avLst/>
          </a:prstGeom>
          <a:noFill/>
          <a:ln w="9525">
            <a:noFill/>
            <a:miter lim="800000"/>
            <a:headEnd/>
            <a:tailEnd/>
          </a:ln>
        </p:spPr>
        <p:txBody>
          <a:bodyPr>
            <a:spAutoFit/>
          </a:bodyPr>
          <a:lstStyle/>
          <a:p>
            <a:pPr algn="ctr" defTabSz="412750">
              <a:buClr>
                <a:srgbClr val="000000"/>
              </a:buClr>
              <a:buFont typeface="Arial" charset="0"/>
              <a:buNone/>
            </a:pPr>
            <a:r>
              <a:rPr lang="pt-BR" altLang="pt-BR" sz="1200" b="1">
                <a:solidFill>
                  <a:schemeClr val="tx1"/>
                </a:solidFill>
                <a:latin typeface="Browallia New" pitchFamily="34" charset="-34"/>
                <a:cs typeface="Browallia New" pitchFamily="34" charset="-34"/>
              </a:rPr>
              <a:t>Apoio Logístico </a:t>
            </a:r>
          </a:p>
          <a:p>
            <a:pPr algn="ctr" defTabSz="412750">
              <a:buClr>
                <a:srgbClr val="000000"/>
              </a:buClr>
              <a:buFont typeface="Arial" charset="0"/>
              <a:buNone/>
            </a:pPr>
            <a:r>
              <a:rPr lang="pt-BR" altLang="pt-BR" sz="1200">
                <a:solidFill>
                  <a:schemeClr val="tx1"/>
                </a:solidFill>
                <a:latin typeface="Browallia New" pitchFamily="34" charset="-34"/>
                <a:cs typeface="Browallia New" pitchFamily="34" charset="-34"/>
              </a:rPr>
              <a:t>Meire Rosendo</a:t>
            </a:r>
          </a:p>
          <a:p>
            <a:pPr algn="ctr" defTabSz="412750">
              <a:buClr>
                <a:srgbClr val="000000"/>
              </a:buClr>
              <a:buFont typeface="Arial" charset="0"/>
              <a:buNone/>
            </a:pPr>
            <a:r>
              <a:rPr lang="pt-BR" altLang="pt-BR" sz="1200">
                <a:solidFill>
                  <a:schemeClr val="tx1"/>
                </a:solidFill>
                <a:latin typeface="Browallia New" pitchFamily="34" charset="-34"/>
                <a:cs typeface="Browallia New" pitchFamily="34" charset="-34"/>
              </a:rPr>
              <a:t>Rosana Baptista Torres</a:t>
            </a:r>
          </a:p>
          <a:p>
            <a:pPr algn="ctr" defTabSz="412750">
              <a:buClr>
                <a:srgbClr val="000000"/>
              </a:buClr>
              <a:buFont typeface="Arial" charset="0"/>
              <a:buNone/>
            </a:pPr>
            <a:r>
              <a:rPr lang="pt-BR" altLang="pt-BR" sz="1200">
                <a:solidFill>
                  <a:schemeClr val="tx1"/>
                </a:solidFill>
                <a:latin typeface="Browallia New" pitchFamily="34" charset="-34"/>
                <a:cs typeface="Browallia New" pitchFamily="34" charset="-34"/>
              </a:rPr>
              <a:t>Rose Gonçalves </a:t>
            </a:r>
          </a:p>
          <a:p>
            <a:pPr algn="ctr" defTabSz="412750">
              <a:buClr>
                <a:srgbClr val="000000"/>
              </a:buClr>
              <a:buFont typeface="Arial" charset="0"/>
              <a:buNone/>
            </a:pPr>
            <a:r>
              <a:rPr lang="pt-BR" altLang="pt-BR" sz="1200">
                <a:solidFill>
                  <a:schemeClr val="tx1"/>
                </a:solidFill>
                <a:latin typeface="Browallia New" pitchFamily="34" charset="-34"/>
                <a:cs typeface="Browallia New" pitchFamily="34" charset="-34"/>
              </a:rPr>
              <a:t>Tel: 2114-8620 / 2114-8150</a:t>
            </a:r>
            <a:r>
              <a:rPr lang="pt-BR" altLang="pt-BR" sz="1200" b="1">
                <a:solidFill>
                  <a:schemeClr val="tx1"/>
                </a:solidFill>
                <a:latin typeface="Browallia New" pitchFamily="34" charset="-34"/>
                <a:cs typeface="Browallia New" pitchFamily="34" charset="-34"/>
              </a:rPr>
              <a:t> </a:t>
            </a:r>
          </a:p>
        </p:txBody>
      </p:sp>
      <p:pic>
        <p:nvPicPr>
          <p:cNvPr id="3085" name="Imagem 12" descr="1f19b36f4b[1]"/>
          <p:cNvPicPr>
            <a:picLocks noChangeAspect="1" noChangeArrowheads="1"/>
          </p:cNvPicPr>
          <p:nvPr/>
        </p:nvPicPr>
        <p:blipFill>
          <a:blip r:embed="rId5" cstate="print"/>
          <a:srcRect/>
          <a:stretch>
            <a:fillRect/>
          </a:stretch>
        </p:blipFill>
        <p:spPr bwMode="auto">
          <a:xfrm>
            <a:off x="6753225" y="1628775"/>
            <a:ext cx="2879725" cy="2900363"/>
          </a:xfrm>
          <a:prstGeom prst="rect">
            <a:avLst/>
          </a:prstGeom>
          <a:noFill/>
          <a:ln w="9525">
            <a:noFill/>
            <a:miter lim="800000"/>
            <a:headEnd/>
            <a:tailEnd/>
          </a:ln>
        </p:spPr>
      </p:pic>
      <p:sp>
        <p:nvSpPr>
          <p:cNvPr id="3086" name="Retângulo 13"/>
          <p:cNvSpPr>
            <a:spLocks noChangeArrowheads="1"/>
          </p:cNvSpPr>
          <p:nvPr/>
        </p:nvSpPr>
        <p:spPr bwMode="auto">
          <a:xfrm>
            <a:off x="6681788" y="4581525"/>
            <a:ext cx="3024187" cy="606425"/>
          </a:xfrm>
          <a:prstGeom prst="rect">
            <a:avLst/>
          </a:prstGeom>
          <a:noFill/>
          <a:ln w="9525">
            <a:noFill/>
            <a:miter lim="800000"/>
            <a:headEnd/>
            <a:tailEnd/>
          </a:ln>
        </p:spPr>
        <p:txBody>
          <a:bodyPr>
            <a:spAutoFit/>
          </a:bodyPr>
          <a:lstStyle/>
          <a:p>
            <a:pPr algn="ctr" defTabSz="412750">
              <a:lnSpc>
                <a:spcPct val="93000"/>
              </a:lnSpc>
              <a:buClr>
                <a:srgbClr val="000000"/>
              </a:buClr>
              <a:buFont typeface="Arial" charset="0"/>
              <a:buNone/>
            </a:pPr>
            <a:r>
              <a:rPr lang="pt-BR" altLang="pt-BR" sz="1200" b="1">
                <a:solidFill>
                  <a:schemeClr val="tx1"/>
                </a:solidFill>
                <a:latin typeface="Arial Narrow" pitchFamily="34" charset="0"/>
              </a:rPr>
              <a:t>Auditório João Calvino</a:t>
            </a:r>
          </a:p>
          <a:p>
            <a:pPr algn="ctr" defTabSz="412750">
              <a:lnSpc>
                <a:spcPct val="93000"/>
              </a:lnSpc>
              <a:buClr>
                <a:srgbClr val="000000"/>
              </a:buClr>
              <a:buFont typeface="Arial" charset="0"/>
              <a:buNone/>
            </a:pPr>
            <a:r>
              <a:rPr lang="pt-BR" altLang="pt-BR" sz="1200">
                <a:solidFill>
                  <a:schemeClr val="tx1"/>
                </a:solidFill>
                <a:latin typeface="Arial Narrow" pitchFamily="34" charset="0"/>
              </a:rPr>
              <a:t>Rua da Consolação, 930 - Consolação </a:t>
            </a:r>
          </a:p>
          <a:p>
            <a:pPr algn="ctr" defTabSz="412750">
              <a:lnSpc>
                <a:spcPct val="93000"/>
              </a:lnSpc>
              <a:buClr>
                <a:srgbClr val="000000"/>
              </a:buClr>
              <a:buFont typeface="Arial" charset="0"/>
              <a:buNone/>
            </a:pPr>
            <a:r>
              <a:rPr lang="pt-BR" altLang="pt-BR" sz="1200">
                <a:solidFill>
                  <a:schemeClr val="tx1"/>
                </a:solidFill>
                <a:latin typeface="Arial Narrow" pitchFamily="34" charset="0"/>
              </a:rPr>
              <a:t> São Paulo SP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9148763" y="560388"/>
            <a:ext cx="3175" cy="274637"/>
          </a:xfrm>
          <a:prstGeom prst="rect">
            <a:avLst/>
          </a:prstGeom>
          <a:noFill/>
          <a:ln w="9525">
            <a:noFill/>
            <a:round/>
            <a:headEnd/>
            <a:tailEnd/>
          </a:ln>
        </p:spPr>
        <p:txBody>
          <a:bodyPr wrap="none" lIns="95784" tIns="47892" rIns="95784" bIns="47892" anchor="ctr"/>
          <a:lstStyle/>
          <a:p>
            <a:pPr defTabSz="469900">
              <a:lnSpc>
                <a:spcPct val="93000"/>
              </a:lnSpc>
              <a:buClr>
                <a:srgbClr val="000000"/>
              </a:buClr>
              <a:buFont typeface="Arial" charset="0"/>
              <a:buNone/>
            </a:pPr>
            <a:endParaRPr lang="pt-BR" altLang="pt-BR"/>
          </a:p>
        </p:txBody>
      </p:sp>
      <p:sp>
        <p:nvSpPr>
          <p:cNvPr id="4099" name="Rectangle 3"/>
          <p:cNvSpPr>
            <a:spLocks noChangeArrowheads="1"/>
          </p:cNvSpPr>
          <p:nvPr/>
        </p:nvSpPr>
        <p:spPr bwMode="auto">
          <a:xfrm>
            <a:off x="9637713" y="560388"/>
            <a:ext cx="1587" cy="274637"/>
          </a:xfrm>
          <a:prstGeom prst="rect">
            <a:avLst/>
          </a:prstGeom>
          <a:noFill/>
          <a:ln w="9525">
            <a:noFill/>
            <a:round/>
            <a:headEnd/>
            <a:tailEnd/>
          </a:ln>
        </p:spPr>
        <p:txBody>
          <a:bodyPr wrap="none" lIns="95784" tIns="47892" rIns="95784" bIns="47892" anchor="ctr"/>
          <a:lstStyle/>
          <a:p>
            <a:pPr defTabSz="469900">
              <a:lnSpc>
                <a:spcPct val="93000"/>
              </a:lnSpc>
              <a:buClr>
                <a:srgbClr val="000000"/>
              </a:buClr>
              <a:buFont typeface="Arial" charset="0"/>
              <a:buNone/>
            </a:pPr>
            <a:endParaRPr lang="pt-BR" altLang="pt-BR"/>
          </a:p>
        </p:txBody>
      </p:sp>
      <p:sp>
        <p:nvSpPr>
          <p:cNvPr id="4100" name="Retângulo 9"/>
          <p:cNvSpPr>
            <a:spLocks noChangeArrowheads="1"/>
          </p:cNvSpPr>
          <p:nvPr/>
        </p:nvSpPr>
        <p:spPr bwMode="auto">
          <a:xfrm>
            <a:off x="166688" y="163513"/>
            <a:ext cx="2968625" cy="6532562"/>
          </a:xfrm>
          <a:prstGeom prst="rect">
            <a:avLst/>
          </a:prstGeom>
          <a:noFill/>
          <a:ln w="9525">
            <a:solidFill>
              <a:srgbClr val="C00000"/>
            </a:solidFill>
            <a:round/>
            <a:headEnd/>
            <a:tailEnd/>
          </a:ln>
        </p:spPr>
        <p:txBody>
          <a:bodyPr lIns="83969" tIns="41985" rIns="83969" bIns="41985"/>
          <a:lstStyle/>
          <a:p>
            <a:pPr defTabSz="412750">
              <a:lnSpc>
                <a:spcPct val="93000"/>
              </a:lnSpc>
              <a:buClr>
                <a:srgbClr val="000000"/>
              </a:buClr>
              <a:buFont typeface="Arial" charset="0"/>
              <a:buNone/>
            </a:pPr>
            <a:endParaRPr lang="pt-BR" altLang="pt-BR"/>
          </a:p>
        </p:txBody>
      </p:sp>
      <p:sp>
        <p:nvSpPr>
          <p:cNvPr id="4101" name="Retângulo 12"/>
          <p:cNvSpPr>
            <a:spLocks noChangeArrowheads="1"/>
          </p:cNvSpPr>
          <p:nvPr/>
        </p:nvSpPr>
        <p:spPr bwMode="auto">
          <a:xfrm>
            <a:off x="6770688" y="163513"/>
            <a:ext cx="2968625" cy="6532562"/>
          </a:xfrm>
          <a:prstGeom prst="rect">
            <a:avLst/>
          </a:prstGeom>
          <a:noFill/>
          <a:ln w="9525">
            <a:solidFill>
              <a:srgbClr val="C00000"/>
            </a:solidFill>
            <a:round/>
            <a:headEnd/>
            <a:tailEnd/>
          </a:ln>
        </p:spPr>
        <p:txBody>
          <a:bodyPr lIns="83969" tIns="41985" rIns="83969" bIns="41985"/>
          <a:lstStyle/>
          <a:p>
            <a:pPr defTabSz="412750">
              <a:lnSpc>
                <a:spcPct val="93000"/>
              </a:lnSpc>
              <a:buClr>
                <a:srgbClr val="000000"/>
              </a:buClr>
              <a:buFont typeface="Arial" charset="0"/>
              <a:buNone/>
            </a:pPr>
            <a:endParaRPr lang="pt-BR" altLang="pt-BR"/>
          </a:p>
        </p:txBody>
      </p:sp>
      <p:sp>
        <p:nvSpPr>
          <p:cNvPr id="4102" name="Retângulo 14"/>
          <p:cNvSpPr>
            <a:spLocks noChangeArrowheads="1"/>
          </p:cNvSpPr>
          <p:nvPr/>
        </p:nvSpPr>
        <p:spPr bwMode="auto">
          <a:xfrm>
            <a:off x="3419475" y="163513"/>
            <a:ext cx="3117850" cy="6532562"/>
          </a:xfrm>
          <a:prstGeom prst="rect">
            <a:avLst/>
          </a:prstGeom>
          <a:noFill/>
          <a:ln w="9525">
            <a:solidFill>
              <a:srgbClr val="C00000"/>
            </a:solidFill>
            <a:round/>
            <a:headEnd/>
            <a:tailEnd/>
          </a:ln>
        </p:spPr>
        <p:txBody>
          <a:bodyPr lIns="83969" tIns="41985" rIns="83969" bIns="41985"/>
          <a:lstStyle/>
          <a:p>
            <a:pPr defTabSz="412750">
              <a:lnSpc>
                <a:spcPct val="93000"/>
              </a:lnSpc>
              <a:buClr>
                <a:srgbClr val="000000"/>
              </a:buClr>
              <a:buFont typeface="Arial" charset="0"/>
              <a:buNone/>
            </a:pPr>
            <a:endParaRPr lang="pt-BR" altLang="pt-BR"/>
          </a:p>
        </p:txBody>
      </p:sp>
      <p:sp>
        <p:nvSpPr>
          <p:cNvPr id="4103" name="Text Box 30"/>
          <p:cNvSpPr txBox="1">
            <a:spLocks noChangeArrowheads="1"/>
          </p:cNvSpPr>
          <p:nvPr/>
        </p:nvSpPr>
        <p:spPr bwMode="auto">
          <a:xfrm>
            <a:off x="200025" y="188913"/>
            <a:ext cx="2952750" cy="7874000"/>
          </a:xfrm>
          <a:prstGeom prst="rect">
            <a:avLst/>
          </a:prstGeom>
          <a:noFill/>
          <a:ln w="9525">
            <a:noFill/>
            <a:miter lim="800000"/>
            <a:headEnd/>
            <a:tailEnd/>
          </a:ln>
        </p:spPr>
        <p:txBody>
          <a:bodyPr lIns="83969" tIns="41985" rIns="83969" bIns="41985">
            <a:spAutoFit/>
          </a:bodyPr>
          <a:lstStyle/>
          <a:p>
            <a:pPr algn="ctr">
              <a:lnSpc>
                <a:spcPct val="93000"/>
              </a:lnSpc>
              <a:buClr>
                <a:srgbClr val="000000"/>
              </a:buClr>
              <a:buSzPct val="100000"/>
              <a:buFont typeface="Arial" charset="0"/>
              <a:buNone/>
            </a:pPr>
            <a:r>
              <a:rPr lang="pt-BR" sz="1000" b="1">
                <a:solidFill>
                  <a:schemeClr val="tx1"/>
                </a:solidFill>
                <a:latin typeface="Arial Narrow" pitchFamily="34" charset="0"/>
              </a:rPr>
              <a:t>Comissão Organizadora</a:t>
            </a:r>
          </a:p>
          <a:p>
            <a:pPr algn="ctr">
              <a:lnSpc>
                <a:spcPct val="93000"/>
              </a:lnSpc>
              <a:buClr>
                <a:srgbClr val="000000"/>
              </a:buClr>
              <a:buSzPct val="100000"/>
              <a:buFont typeface="Arial" charset="0"/>
              <a:buNone/>
            </a:pPr>
            <a:endParaRPr lang="pt-BR" sz="1000" b="1">
              <a:solidFill>
                <a:schemeClr val="tx1"/>
              </a:solidFill>
              <a:latin typeface="Arial Narrow" pitchFamily="34" charset="0"/>
            </a:endParaRPr>
          </a:p>
          <a:p>
            <a:pPr>
              <a:lnSpc>
                <a:spcPct val="150000"/>
              </a:lnSpc>
              <a:buClr>
                <a:srgbClr val="000000"/>
              </a:buClr>
              <a:buSzPct val="100000"/>
              <a:buFont typeface="Arial" charset="0"/>
              <a:buNone/>
            </a:pPr>
            <a:r>
              <a:rPr lang="pt-BR" sz="1000">
                <a:solidFill>
                  <a:schemeClr val="tx1"/>
                </a:solidFill>
                <a:latin typeface="Arial Narrow" pitchFamily="34" charset="0"/>
              </a:rPr>
              <a:t>Prof. Dr. Antonio Pereira (UneB) </a:t>
            </a:r>
          </a:p>
          <a:p>
            <a:pPr>
              <a:lnSpc>
                <a:spcPct val="150000"/>
              </a:lnSpc>
              <a:buClr>
                <a:srgbClr val="000000"/>
              </a:buClr>
              <a:buSzPct val="100000"/>
              <a:buFont typeface="Arial" charset="0"/>
              <a:buNone/>
            </a:pPr>
            <a:r>
              <a:rPr lang="pt-BR" sz="1000">
                <a:solidFill>
                  <a:schemeClr val="tx1"/>
                </a:solidFill>
                <a:latin typeface="Arial Narrow" pitchFamily="34" charset="0"/>
              </a:rPr>
              <a:t>Prof. Dr. Danilo Streck (Unisinos)</a:t>
            </a:r>
          </a:p>
          <a:p>
            <a:pPr>
              <a:lnSpc>
                <a:spcPct val="150000"/>
              </a:lnSpc>
              <a:buClr>
                <a:srgbClr val="000000"/>
              </a:buClr>
              <a:buSzPct val="100000"/>
              <a:buFont typeface="Arial" charset="0"/>
              <a:buNone/>
            </a:pPr>
            <a:r>
              <a:rPr lang="pt-BR" sz="1000">
                <a:solidFill>
                  <a:schemeClr val="tx1"/>
                </a:solidFill>
                <a:latin typeface="Arial Narrow" pitchFamily="34" charset="0"/>
              </a:rPr>
              <a:t>Prof. Dr. Erineu Foerste (UFES)</a:t>
            </a:r>
          </a:p>
          <a:p>
            <a:pPr>
              <a:lnSpc>
                <a:spcPct val="150000"/>
              </a:lnSpc>
              <a:buClr>
                <a:srgbClr val="000000"/>
              </a:buClr>
              <a:buSzPct val="100000"/>
              <a:buFont typeface="Arial" charset="0"/>
              <a:buNone/>
            </a:pPr>
            <a:r>
              <a:rPr lang="pt-BR" sz="1000">
                <a:solidFill>
                  <a:schemeClr val="tx1"/>
                </a:solidFill>
                <a:latin typeface="Arial Narrow" pitchFamily="34" charset="0"/>
              </a:rPr>
              <a:t>Prof. Dr. Geraldo Caliman (UCB) </a:t>
            </a:r>
          </a:p>
          <a:p>
            <a:pPr>
              <a:lnSpc>
                <a:spcPct val="150000"/>
              </a:lnSpc>
              <a:buClr>
                <a:srgbClr val="000000"/>
              </a:buClr>
              <a:buSzPct val="100000"/>
              <a:buFont typeface="Arial" charset="0"/>
              <a:buNone/>
            </a:pPr>
            <a:r>
              <a:rPr lang="pt-BR" sz="1000">
                <a:solidFill>
                  <a:schemeClr val="tx1"/>
                </a:solidFill>
                <a:latin typeface="Arial Narrow" pitchFamily="34" charset="0"/>
              </a:rPr>
              <a:t>Prof. Dr. Rogério Moura (UNICAMP) </a:t>
            </a:r>
          </a:p>
          <a:p>
            <a:pPr>
              <a:lnSpc>
                <a:spcPct val="150000"/>
              </a:lnSpc>
              <a:buClr>
                <a:srgbClr val="000000"/>
              </a:buClr>
              <a:buSzPct val="100000"/>
              <a:buFont typeface="Arial" charset="0"/>
              <a:buNone/>
            </a:pPr>
            <a:r>
              <a:rPr lang="pt-BR" sz="1000">
                <a:solidFill>
                  <a:schemeClr val="tx1"/>
                </a:solidFill>
                <a:latin typeface="Arial Narrow" pitchFamily="34" charset="0"/>
              </a:rPr>
              <a:t>Profª Drª Allene Carvalho Lage (UEPE)</a:t>
            </a:r>
          </a:p>
          <a:p>
            <a:pPr>
              <a:lnSpc>
                <a:spcPct val="150000"/>
              </a:lnSpc>
              <a:buClr>
                <a:srgbClr val="000000"/>
              </a:buClr>
              <a:buSzPct val="100000"/>
              <a:buFont typeface="Arial" charset="0"/>
              <a:buNone/>
            </a:pPr>
            <a:r>
              <a:rPr lang="pt-BR" sz="1000">
                <a:solidFill>
                  <a:schemeClr val="tx1"/>
                </a:solidFill>
                <a:latin typeface="Arial Narrow" pitchFamily="34" charset="0"/>
              </a:rPr>
              <a:t>Profª Drª Diana Lemes Ferreira (UEPA)</a:t>
            </a:r>
          </a:p>
          <a:p>
            <a:pPr>
              <a:lnSpc>
                <a:spcPct val="150000"/>
              </a:lnSpc>
              <a:buClr>
                <a:srgbClr val="000000"/>
              </a:buClr>
              <a:buSzPct val="100000"/>
              <a:buFont typeface="Arial" charset="0"/>
              <a:buNone/>
            </a:pPr>
            <a:r>
              <a:rPr lang="pt-BR" sz="1000">
                <a:solidFill>
                  <a:schemeClr val="tx1"/>
                </a:solidFill>
                <a:latin typeface="Arial Narrow" pitchFamily="34" charset="0"/>
              </a:rPr>
              <a:t>Profª Drª Edelir Salomão Garcia (UFMS)</a:t>
            </a:r>
          </a:p>
          <a:p>
            <a:pPr>
              <a:lnSpc>
                <a:spcPct val="150000"/>
              </a:lnSpc>
              <a:buClr>
                <a:srgbClr val="000000"/>
              </a:buClr>
              <a:buSzPct val="100000"/>
              <a:buFont typeface="Arial" charset="0"/>
              <a:buNone/>
            </a:pPr>
            <a:r>
              <a:rPr lang="pt-BR" sz="1000">
                <a:solidFill>
                  <a:schemeClr val="tx1"/>
                </a:solidFill>
                <a:latin typeface="Arial Narrow" pitchFamily="34" charset="0"/>
              </a:rPr>
              <a:t>Profª Drª Ercilia Maria Angeli Teixeira de Paula (UEPG)</a:t>
            </a:r>
          </a:p>
          <a:p>
            <a:pPr>
              <a:lnSpc>
                <a:spcPct val="150000"/>
              </a:lnSpc>
              <a:buClr>
                <a:srgbClr val="000000"/>
              </a:buClr>
              <a:buSzPct val="100000"/>
              <a:buFont typeface="Arial" charset="0"/>
              <a:buNone/>
            </a:pPr>
            <a:r>
              <a:rPr lang="pt-BR" sz="1000">
                <a:solidFill>
                  <a:schemeClr val="tx1"/>
                </a:solidFill>
                <a:latin typeface="Arial Narrow" pitchFamily="34" charset="0"/>
              </a:rPr>
              <a:t>Profª Drª Evelcy Monteiro Machado (UFPR) </a:t>
            </a:r>
          </a:p>
          <a:p>
            <a:pPr>
              <a:lnSpc>
                <a:spcPct val="150000"/>
              </a:lnSpc>
              <a:buClr>
                <a:srgbClr val="000000"/>
              </a:buClr>
              <a:buSzPct val="100000"/>
              <a:buFont typeface="Arial" charset="0"/>
              <a:buNone/>
            </a:pPr>
            <a:r>
              <a:rPr lang="pt-BR" sz="1000">
                <a:solidFill>
                  <a:schemeClr val="tx1"/>
                </a:solidFill>
                <a:latin typeface="Arial Narrow" pitchFamily="34" charset="0"/>
              </a:rPr>
              <a:t>Profª Drª Francisca Rodrigues Pini </a:t>
            </a:r>
            <a:r>
              <a:rPr lang="pt-BR" sz="800">
                <a:solidFill>
                  <a:schemeClr val="tx1"/>
                </a:solidFill>
                <a:latin typeface="Arial Narrow" pitchFamily="34" charset="0"/>
              </a:rPr>
              <a:t>(</a:t>
            </a:r>
            <a:r>
              <a:rPr lang="pt-BR" sz="1000">
                <a:solidFill>
                  <a:schemeClr val="tx1"/>
                </a:solidFill>
                <a:latin typeface="Arial Narrow" pitchFamily="34" charset="0"/>
              </a:rPr>
              <a:t>Instituto Paulo Freire</a:t>
            </a:r>
            <a:r>
              <a:rPr lang="pt-BR" sz="800">
                <a:solidFill>
                  <a:schemeClr val="tx1"/>
                </a:solidFill>
                <a:latin typeface="Arial Narrow" pitchFamily="34" charset="0"/>
              </a:rPr>
              <a:t>)</a:t>
            </a:r>
          </a:p>
          <a:p>
            <a:pPr>
              <a:lnSpc>
                <a:spcPct val="150000"/>
              </a:lnSpc>
              <a:buClr>
                <a:srgbClr val="000000"/>
              </a:buClr>
              <a:buSzPct val="100000"/>
              <a:buFont typeface="Arial" charset="0"/>
              <a:buNone/>
            </a:pPr>
            <a:r>
              <a:rPr lang="pt-BR" sz="1000">
                <a:solidFill>
                  <a:schemeClr val="tx1"/>
                </a:solidFill>
                <a:latin typeface="Arial Narrow" pitchFamily="34" charset="0"/>
              </a:rPr>
              <a:t>Profª Drª Gerda Foerste (UFES)</a:t>
            </a:r>
          </a:p>
          <a:p>
            <a:pPr>
              <a:lnSpc>
                <a:spcPct val="150000"/>
              </a:lnSpc>
              <a:buClr>
                <a:srgbClr val="000000"/>
              </a:buClr>
              <a:buSzPct val="100000"/>
              <a:buFont typeface="Arial" charset="0"/>
              <a:buNone/>
            </a:pPr>
            <a:r>
              <a:rPr lang="pt-BR" sz="1000">
                <a:solidFill>
                  <a:schemeClr val="tx1"/>
                </a:solidFill>
                <a:latin typeface="Arial Narrow" pitchFamily="34" charset="0"/>
              </a:rPr>
              <a:t>Profª Drª Jacyara Silva de Paiva (Estácio de Sá) </a:t>
            </a:r>
          </a:p>
          <a:p>
            <a:pPr>
              <a:lnSpc>
                <a:spcPct val="150000"/>
              </a:lnSpc>
              <a:buClr>
                <a:srgbClr val="000000"/>
              </a:buClr>
              <a:buSzPct val="100000"/>
              <a:buFont typeface="Arial" charset="0"/>
              <a:buNone/>
            </a:pPr>
            <a:r>
              <a:rPr lang="en-US" sz="1000">
                <a:solidFill>
                  <a:schemeClr val="tx1"/>
                </a:solidFill>
                <a:latin typeface="Arial Narrow" pitchFamily="34" charset="0"/>
              </a:rPr>
              <a:t>Prof. MSC. Lindberg Clemente de Morais (Mackenzie)</a:t>
            </a:r>
          </a:p>
          <a:p>
            <a:pPr>
              <a:lnSpc>
                <a:spcPct val="150000"/>
              </a:lnSpc>
              <a:buClr>
                <a:srgbClr val="000000"/>
              </a:buClr>
              <a:buSzPct val="100000"/>
              <a:buFont typeface="Arial" charset="0"/>
              <a:buNone/>
            </a:pPr>
            <a:r>
              <a:rPr lang="en-US" sz="1000">
                <a:solidFill>
                  <a:schemeClr val="tx1"/>
                </a:solidFill>
                <a:latin typeface="Arial Narrow" pitchFamily="34" charset="0"/>
              </a:rPr>
              <a:t>Profª Drª Margareth Martins (UFF)</a:t>
            </a:r>
            <a:endParaRPr lang="pt-BR" sz="1000">
              <a:solidFill>
                <a:schemeClr val="tx1"/>
              </a:solidFill>
              <a:latin typeface="Arial Narrow" pitchFamily="34" charset="0"/>
            </a:endParaRPr>
          </a:p>
          <a:p>
            <a:pPr>
              <a:lnSpc>
                <a:spcPct val="150000"/>
              </a:lnSpc>
              <a:buClr>
                <a:srgbClr val="000000"/>
              </a:buClr>
              <a:buSzPct val="100000"/>
              <a:buFont typeface="Arial" charset="0"/>
              <a:buNone/>
            </a:pPr>
            <a:r>
              <a:rPr lang="pt-BR" sz="1000">
                <a:solidFill>
                  <a:schemeClr val="tx1"/>
                </a:solidFill>
                <a:latin typeface="Arial Narrow" pitchFamily="34" charset="0"/>
              </a:rPr>
              <a:t>Profª Drª Raiane Patrícia Severino Assumpção (UNIFESP) </a:t>
            </a:r>
          </a:p>
          <a:p>
            <a:pPr>
              <a:lnSpc>
                <a:spcPct val="150000"/>
              </a:lnSpc>
              <a:buClr>
                <a:srgbClr val="000000"/>
              </a:buClr>
              <a:buSzPct val="100000"/>
              <a:buFont typeface="Arial" charset="0"/>
              <a:buNone/>
            </a:pPr>
            <a:r>
              <a:rPr lang="pt-BR" sz="1000">
                <a:solidFill>
                  <a:schemeClr val="tx1"/>
                </a:solidFill>
                <a:latin typeface="Arial Narrow" pitchFamily="34" charset="0"/>
              </a:rPr>
              <a:t>Profª Drª Sueli Maria Pessagno Caro (UNISAL) </a:t>
            </a:r>
          </a:p>
          <a:p>
            <a:pPr>
              <a:lnSpc>
                <a:spcPct val="150000"/>
              </a:lnSpc>
              <a:buClr>
                <a:srgbClr val="000000"/>
              </a:buClr>
              <a:buSzPct val="100000"/>
              <a:buFont typeface="Arial" charset="0"/>
              <a:buNone/>
            </a:pPr>
            <a:r>
              <a:rPr lang="pt-BR" sz="1000">
                <a:solidFill>
                  <a:schemeClr val="tx1"/>
                </a:solidFill>
                <a:latin typeface="Arial Narrow" pitchFamily="34" charset="0"/>
              </a:rPr>
              <a:t>Profª. Drª Rita de Cássia da Silva Oliveira (UEPG)</a:t>
            </a:r>
          </a:p>
          <a:p>
            <a:pPr>
              <a:lnSpc>
                <a:spcPct val="150000"/>
              </a:lnSpc>
              <a:buClr>
                <a:srgbClr val="000000"/>
              </a:buClr>
              <a:buSzPct val="100000"/>
              <a:buFont typeface="Arial" charset="0"/>
              <a:buNone/>
            </a:pPr>
            <a:r>
              <a:rPr lang="pt-BR" sz="1000">
                <a:solidFill>
                  <a:schemeClr val="tx1"/>
                </a:solidFill>
                <a:latin typeface="Arial Narrow" pitchFamily="34" charset="0"/>
              </a:rPr>
              <a:t>Profª. Drª Verônica Regina Müller  (UEM)</a:t>
            </a:r>
          </a:p>
          <a:p>
            <a:pPr algn="ctr">
              <a:lnSpc>
                <a:spcPct val="93000"/>
              </a:lnSpc>
              <a:buClr>
                <a:srgbClr val="000000"/>
              </a:buClr>
              <a:buSzPct val="100000"/>
              <a:buFont typeface="Arial" charset="0"/>
              <a:buNone/>
            </a:pPr>
            <a:endParaRPr lang="pt-BR" sz="1000">
              <a:solidFill>
                <a:schemeClr val="tx1"/>
              </a:solidFill>
              <a:latin typeface="Arial Narrow" pitchFamily="34" charset="0"/>
            </a:endParaRPr>
          </a:p>
          <a:p>
            <a:pPr algn="ctr">
              <a:lnSpc>
                <a:spcPct val="93000"/>
              </a:lnSpc>
              <a:buClr>
                <a:srgbClr val="000000"/>
              </a:buClr>
              <a:buSzPct val="100000"/>
              <a:buFont typeface="Arial" charset="0"/>
              <a:buNone/>
            </a:pPr>
            <a:r>
              <a:rPr lang="pt-BR" sz="1000">
                <a:solidFill>
                  <a:schemeClr val="tx1"/>
                </a:solidFill>
                <a:latin typeface="Arial Narrow" pitchFamily="34" charset="0"/>
              </a:rPr>
              <a:t> </a:t>
            </a:r>
            <a:endParaRPr lang="pt-BR" sz="1000" b="1">
              <a:solidFill>
                <a:schemeClr val="tx1"/>
              </a:solidFill>
              <a:latin typeface="Arial Narrow" pitchFamily="34" charset="0"/>
            </a:endParaRPr>
          </a:p>
          <a:p>
            <a:pPr algn="ctr">
              <a:lnSpc>
                <a:spcPct val="93000"/>
              </a:lnSpc>
              <a:buClr>
                <a:srgbClr val="000000"/>
              </a:buClr>
              <a:buSzPct val="100000"/>
              <a:buFont typeface="Arial" charset="0"/>
              <a:buNone/>
            </a:pPr>
            <a:r>
              <a:rPr lang="pt-BR" sz="1000" b="1">
                <a:solidFill>
                  <a:schemeClr val="tx1"/>
                </a:solidFill>
                <a:latin typeface="Arial Narrow" pitchFamily="34" charset="0"/>
              </a:rPr>
              <a:t>Comitê Científico</a:t>
            </a:r>
          </a:p>
          <a:p>
            <a:pPr algn="ctr">
              <a:lnSpc>
                <a:spcPct val="93000"/>
              </a:lnSpc>
              <a:buClr>
                <a:srgbClr val="000000"/>
              </a:buClr>
              <a:buSzPct val="100000"/>
              <a:buFont typeface="Arial" charset="0"/>
              <a:buNone/>
            </a:pPr>
            <a:endParaRPr lang="pt-BR" sz="1000" b="1">
              <a:solidFill>
                <a:schemeClr val="tx1"/>
              </a:solidFill>
              <a:latin typeface="Arial Narrow" pitchFamily="34" charset="0"/>
            </a:endParaRPr>
          </a:p>
          <a:p>
            <a:pPr>
              <a:lnSpc>
                <a:spcPct val="150000"/>
              </a:lnSpc>
              <a:buClr>
                <a:srgbClr val="000000"/>
              </a:buClr>
              <a:buSzPct val="100000"/>
              <a:buFont typeface="Arial" charset="0"/>
              <a:buNone/>
            </a:pPr>
            <a:r>
              <a:rPr lang="pt-BR" sz="1000">
                <a:solidFill>
                  <a:schemeClr val="tx1"/>
                </a:solidFill>
                <a:latin typeface="Arial Narrow" pitchFamily="34" charset="0"/>
              </a:rPr>
              <a:t>Prof. Dr. João Clemente de Souza Neto (Mackenzie) </a:t>
            </a:r>
          </a:p>
          <a:p>
            <a:pPr>
              <a:lnSpc>
                <a:spcPct val="150000"/>
              </a:lnSpc>
              <a:buClr>
                <a:srgbClr val="000000"/>
              </a:buClr>
              <a:buSzPct val="100000"/>
              <a:buFont typeface="Arial" charset="0"/>
              <a:buNone/>
            </a:pPr>
            <a:r>
              <a:rPr lang="pt-BR" sz="1000">
                <a:solidFill>
                  <a:schemeClr val="tx1"/>
                </a:solidFill>
                <a:latin typeface="Arial Narrow" pitchFamily="34" charset="0"/>
              </a:rPr>
              <a:t>Prof. Dr. Roberto da Silva (FE/USP) </a:t>
            </a:r>
          </a:p>
          <a:p>
            <a:pPr>
              <a:lnSpc>
                <a:spcPct val="150000"/>
              </a:lnSpc>
              <a:buClr>
                <a:srgbClr val="000000"/>
              </a:buClr>
              <a:buSzPct val="100000"/>
              <a:buFont typeface="Arial" charset="0"/>
              <a:buNone/>
            </a:pPr>
            <a:r>
              <a:rPr lang="pt-BR" sz="1000">
                <a:solidFill>
                  <a:schemeClr val="tx1"/>
                </a:solidFill>
                <a:latin typeface="Arial Narrow" pitchFamily="34" charset="0"/>
              </a:rPr>
              <a:t>Profª Drª Maria Stela dos Santos Graciani (PUC/SP) </a:t>
            </a:r>
          </a:p>
          <a:p>
            <a:pPr algn="r" eaLnBrk="0" hangingPunct="0">
              <a:buClr>
                <a:srgbClr val="000000"/>
              </a:buClr>
              <a:buFont typeface="Arial" charset="0"/>
              <a:buNone/>
            </a:pPr>
            <a:endParaRPr lang="pt-BR" altLang="pt-BR" sz="700">
              <a:solidFill>
                <a:schemeClr val="tx1"/>
              </a:solidFill>
              <a:latin typeface="Arial Unicode MS" pitchFamily="34" charset="-128"/>
              <a:ea typeface="Arial Unicode MS" pitchFamily="34" charset="-128"/>
              <a:cs typeface="Arial Unicode MS" pitchFamily="34" charset="-128"/>
            </a:endParaRPr>
          </a:p>
          <a:p>
            <a:pPr algn="r" eaLnBrk="0" hangingPunct="0">
              <a:buClr>
                <a:srgbClr val="000000"/>
              </a:buClr>
              <a:buFont typeface="Arial" charset="0"/>
              <a:buNone/>
            </a:pPr>
            <a:endParaRPr lang="pt-BR" altLang="pt-BR" sz="700">
              <a:solidFill>
                <a:schemeClr val="tx1"/>
              </a:solidFill>
              <a:latin typeface="Arial Unicode MS" pitchFamily="34" charset="-128"/>
              <a:ea typeface="Arial Unicode MS" pitchFamily="34" charset="-128"/>
              <a:cs typeface="Arial Unicode MS" pitchFamily="34" charset="-128"/>
            </a:endParaRPr>
          </a:p>
          <a:p>
            <a:pPr algn="r" eaLnBrk="0" hangingPunct="0">
              <a:buClr>
                <a:srgbClr val="000000"/>
              </a:buClr>
              <a:buFont typeface="Arial" charset="0"/>
              <a:buNone/>
            </a:pPr>
            <a:endParaRPr lang="pt-BR" altLang="pt-BR" sz="700">
              <a:solidFill>
                <a:schemeClr val="tx1"/>
              </a:solidFill>
              <a:latin typeface="Arial Unicode MS" pitchFamily="34" charset="-128"/>
              <a:ea typeface="Arial Unicode MS" pitchFamily="34" charset="-128"/>
              <a:cs typeface="Arial Unicode MS" pitchFamily="34" charset="-128"/>
            </a:endParaRPr>
          </a:p>
          <a:p>
            <a:pPr algn="r" eaLnBrk="0" hangingPunct="0">
              <a:buClr>
                <a:srgbClr val="000000"/>
              </a:buClr>
              <a:buFont typeface="Arial" charset="0"/>
              <a:buNone/>
            </a:pPr>
            <a:endParaRPr lang="pt-BR" altLang="pt-BR" sz="700">
              <a:solidFill>
                <a:schemeClr val="tx1"/>
              </a:solidFill>
              <a:latin typeface="Arial Unicode MS" pitchFamily="34" charset="-128"/>
              <a:ea typeface="Arial Unicode MS" pitchFamily="34" charset="-128"/>
              <a:cs typeface="Arial Unicode MS" pitchFamily="34" charset="-128"/>
            </a:endParaRPr>
          </a:p>
          <a:p>
            <a:pPr algn="r" eaLnBrk="0" hangingPunct="0">
              <a:buClr>
                <a:srgbClr val="000000"/>
              </a:buClr>
              <a:buFont typeface="Arial" charset="0"/>
              <a:buNone/>
            </a:pPr>
            <a:r>
              <a:rPr lang="pt-BR" altLang="pt-BR" sz="700">
                <a:solidFill>
                  <a:schemeClr val="tx1"/>
                </a:solidFill>
                <a:latin typeface="Arial Unicode MS" pitchFamily="34" charset="-128"/>
                <a:ea typeface="Arial Unicode MS" pitchFamily="34" charset="-128"/>
                <a:cs typeface="Arial Unicode MS" pitchFamily="34" charset="-128"/>
              </a:rPr>
              <a:t>                                                                                                                                                                                                                                                                         </a:t>
            </a:r>
          </a:p>
          <a:p>
            <a:pPr algn="r" eaLnBrk="0" hangingPunct="0">
              <a:lnSpc>
                <a:spcPct val="150000"/>
              </a:lnSpc>
              <a:buClr>
                <a:srgbClr val="000000"/>
              </a:buClr>
              <a:buFont typeface="Arial" charset="0"/>
              <a:buNone/>
            </a:pPr>
            <a:endParaRPr lang="pt-BR" altLang="pt-BR" sz="1000">
              <a:solidFill>
                <a:schemeClr val="tx1"/>
              </a:solidFill>
              <a:latin typeface="Arial Unicode MS" pitchFamily="34" charset="-128"/>
              <a:ea typeface="Arial Unicode MS" pitchFamily="34" charset="-128"/>
              <a:cs typeface="Arial Unicode MS" pitchFamily="34" charset="-128"/>
            </a:endParaRPr>
          </a:p>
          <a:p>
            <a:pPr algn="just" eaLnBrk="0" hangingPunct="0">
              <a:lnSpc>
                <a:spcPct val="150000"/>
              </a:lnSpc>
              <a:buClr>
                <a:srgbClr val="000000"/>
              </a:buClr>
              <a:buFont typeface="Arial" charset="0"/>
              <a:buNone/>
            </a:pPr>
            <a:endParaRPr lang="pt-BR" altLang="pt-BR" sz="1000">
              <a:solidFill>
                <a:schemeClr val="tx1"/>
              </a:solidFill>
              <a:latin typeface="Arial Unicode MS" pitchFamily="34" charset="-128"/>
              <a:ea typeface="Arial Unicode MS" pitchFamily="34" charset="-128"/>
              <a:cs typeface="Arial Unicode MS" pitchFamily="34" charset="-128"/>
            </a:endParaRPr>
          </a:p>
          <a:p>
            <a:pPr algn="just" eaLnBrk="0" hangingPunct="0">
              <a:lnSpc>
                <a:spcPct val="150000"/>
              </a:lnSpc>
              <a:buClr>
                <a:srgbClr val="000000"/>
              </a:buClr>
              <a:buFont typeface="Arial" charset="0"/>
              <a:buNone/>
            </a:pPr>
            <a:endParaRPr lang="pt-BR" altLang="pt-BR" sz="1000">
              <a:solidFill>
                <a:schemeClr val="tx1"/>
              </a:solidFill>
              <a:latin typeface="Arial Unicode MS" pitchFamily="34" charset="-128"/>
              <a:ea typeface="Arial Unicode MS" pitchFamily="34" charset="-128"/>
              <a:cs typeface="Arial Unicode MS" pitchFamily="34" charset="-128"/>
            </a:endParaRPr>
          </a:p>
          <a:p>
            <a:pPr algn="just" eaLnBrk="0" hangingPunct="0">
              <a:lnSpc>
                <a:spcPct val="150000"/>
              </a:lnSpc>
              <a:buClr>
                <a:srgbClr val="000000"/>
              </a:buClr>
              <a:buFont typeface="Arial" charset="0"/>
              <a:buNone/>
            </a:pPr>
            <a:endParaRPr lang="pt-BR" altLang="pt-BR" sz="1000">
              <a:solidFill>
                <a:schemeClr val="tx1"/>
              </a:solidFill>
              <a:latin typeface="Arial Unicode MS" pitchFamily="34" charset="-128"/>
              <a:ea typeface="Arial Unicode MS" pitchFamily="34" charset="-128"/>
              <a:cs typeface="Arial Unicode MS" pitchFamily="34" charset="-128"/>
            </a:endParaRPr>
          </a:p>
          <a:p>
            <a:pPr algn="just" eaLnBrk="0" hangingPunct="0">
              <a:lnSpc>
                <a:spcPct val="150000"/>
              </a:lnSpc>
              <a:buClr>
                <a:srgbClr val="000000"/>
              </a:buClr>
              <a:buFont typeface="Arial" charset="0"/>
              <a:buNone/>
            </a:pPr>
            <a:endParaRPr lang="pt-BR" altLang="pt-BR" sz="1000">
              <a:solidFill>
                <a:schemeClr val="tx1"/>
              </a:solidFill>
              <a:latin typeface="Arial Unicode MS" pitchFamily="34" charset="-128"/>
              <a:ea typeface="Arial Unicode MS" pitchFamily="34" charset="-128"/>
              <a:cs typeface="Arial Unicode MS" pitchFamily="34" charset="-128"/>
            </a:endParaRPr>
          </a:p>
          <a:p>
            <a:pPr algn="just" eaLnBrk="0" hangingPunct="0">
              <a:lnSpc>
                <a:spcPct val="150000"/>
              </a:lnSpc>
              <a:buClr>
                <a:srgbClr val="000000"/>
              </a:buClr>
              <a:buFont typeface="Arial" charset="0"/>
              <a:buNone/>
            </a:pPr>
            <a:endParaRPr lang="pt-BR" altLang="pt-BR" sz="1000">
              <a:solidFill>
                <a:schemeClr val="tx1"/>
              </a:solidFill>
              <a:latin typeface="Arial Unicode MS" pitchFamily="34" charset="-128"/>
              <a:ea typeface="Arial Unicode MS" pitchFamily="34" charset="-128"/>
              <a:cs typeface="Arial Unicode MS" pitchFamily="34" charset="-128"/>
            </a:endParaRPr>
          </a:p>
        </p:txBody>
      </p:sp>
      <p:sp>
        <p:nvSpPr>
          <p:cNvPr id="4104" name="CaixaDeTexto 15"/>
          <p:cNvSpPr txBox="1">
            <a:spLocks noChangeArrowheads="1"/>
          </p:cNvSpPr>
          <p:nvPr/>
        </p:nvSpPr>
        <p:spPr bwMode="auto">
          <a:xfrm>
            <a:off x="3452813" y="549275"/>
            <a:ext cx="2857500" cy="274638"/>
          </a:xfrm>
          <a:prstGeom prst="rect">
            <a:avLst/>
          </a:prstGeom>
          <a:noFill/>
          <a:ln w="9525">
            <a:noFill/>
            <a:miter lim="800000"/>
            <a:headEnd/>
            <a:tailEnd/>
          </a:ln>
        </p:spPr>
        <p:txBody>
          <a:bodyPr>
            <a:spAutoFit/>
          </a:bodyPr>
          <a:lstStyle/>
          <a:p>
            <a:pPr algn="just">
              <a:lnSpc>
                <a:spcPct val="150000"/>
              </a:lnSpc>
              <a:buClr>
                <a:srgbClr val="000000"/>
              </a:buClr>
              <a:buFont typeface="Arial" charset="0"/>
              <a:buNone/>
            </a:pPr>
            <a:r>
              <a:rPr lang="pt-BR" altLang="pt-BR" sz="900">
                <a:solidFill>
                  <a:schemeClr val="tx1"/>
                </a:solidFill>
              </a:rPr>
              <a:t>	</a:t>
            </a:r>
            <a:endParaRPr lang="pt-BR" altLang="pt-BR" sz="1200"/>
          </a:p>
        </p:txBody>
      </p:sp>
      <p:sp>
        <p:nvSpPr>
          <p:cNvPr id="4105" name="Rectangle 26"/>
          <p:cNvSpPr>
            <a:spLocks noChangeArrowheads="1"/>
          </p:cNvSpPr>
          <p:nvPr/>
        </p:nvSpPr>
        <p:spPr bwMode="auto">
          <a:xfrm>
            <a:off x="6753225" y="188913"/>
            <a:ext cx="2973388" cy="6921500"/>
          </a:xfrm>
          <a:prstGeom prst="rect">
            <a:avLst/>
          </a:prstGeom>
          <a:noFill/>
          <a:ln w="9525">
            <a:noFill/>
            <a:miter lim="800000"/>
            <a:headEnd/>
            <a:tailEnd/>
          </a:ln>
        </p:spPr>
        <p:txBody>
          <a:bodyPr lIns="83969" tIns="41985" rIns="83969" bIns="41985">
            <a:spAutoFit/>
          </a:bodyPr>
          <a:lstStyle/>
          <a:p>
            <a:pPr algn="ctr" defTabSz="412750">
              <a:lnSpc>
                <a:spcPct val="93000"/>
              </a:lnSpc>
              <a:buClr>
                <a:srgbClr val="000000"/>
              </a:buClr>
              <a:buFont typeface="Arial" charset="0"/>
              <a:buNone/>
            </a:pPr>
            <a:r>
              <a:rPr lang="pt-BR" altLang="pt-BR" sz="1400" b="1">
                <a:solidFill>
                  <a:schemeClr val="tx1"/>
                </a:solidFill>
                <a:latin typeface="Calibri" pitchFamily="34" charset="0"/>
                <a:ea typeface="Arial Unicode MS" pitchFamily="34" charset="-128"/>
                <a:cs typeface="Calibri" pitchFamily="34" charset="0"/>
              </a:rPr>
              <a:t>PROGRAMAÇÃO</a:t>
            </a:r>
          </a:p>
          <a:p>
            <a:pPr algn="ctr" defTabSz="412750">
              <a:lnSpc>
                <a:spcPct val="93000"/>
              </a:lnSpc>
              <a:buClr>
                <a:srgbClr val="000000"/>
              </a:buClr>
              <a:buSzPct val="100000"/>
              <a:buFont typeface="Arial" charset="0"/>
              <a:buNone/>
            </a:pPr>
            <a:r>
              <a:rPr lang="pt-BR" sz="1200" b="1">
                <a:solidFill>
                  <a:schemeClr val="tx1"/>
                </a:solidFill>
                <a:latin typeface="Arial Narrow" pitchFamily="34" charset="0"/>
                <a:ea typeface="Arial Unicode MS" pitchFamily="34" charset="-128"/>
                <a:cs typeface="Calibri" pitchFamily="34" charset="0"/>
              </a:rPr>
              <a:t>30/09  - Terça Feira</a:t>
            </a:r>
          </a:p>
          <a:p>
            <a:pPr algn="ctr" defTabSz="412750">
              <a:lnSpc>
                <a:spcPct val="93000"/>
              </a:lnSpc>
              <a:buClr>
                <a:srgbClr val="000000"/>
              </a:buClr>
              <a:buSzPct val="100000"/>
              <a:buFont typeface="Arial" charset="0"/>
              <a:buNone/>
            </a:pPr>
            <a:endParaRPr lang="pt-BR" sz="1200" b="1">
              <a:solidFill>
                <a:schemeClr val="tx1"/>
              </a:solidFill>
              <a:latin typeface="Arial Narrow" pitchFamily="34" charset="0"/>
              <a:ea typeface="Arial Unicode MS" pitchFamily="34" charset="-128"/>
              <a:cs typeface="Calibri" pitchFamily="34" charset="0"/>
            </a:endParaRP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9:00 - Avaliação das publicações da Coleção Pedagogia Social e Apresentação do Dicionário Brasileiro de Pedagogia Social</a:t>
            </a:r>
          </a:p>
          <a:p>
            <a:pPr defTabSz="412750">
              <a:lnSpc>
                <a:spcPct val="93000"/>
              </a:lnSpc>
              <a:buClr>
                <a:srgbClr val="000000"/>
              </a:buClr>
              <a:buSzPct val="100000"/>
              <a:buFont typeface="Arial" charset="0"/>
              <a:buNone/>
            </a:pPr>
            <a:endParaRPr lang="pt-BR" sz="1000">
              <a:solidFill>
                <a:schemeClr val="tx1"/>
              </a:solidFill>
              <a:latin typeface="Arial Narrow" pitchFamily="34" charset="0"/>
              <a:ea typeface="Arial Unicode MS" pitchFamily="34" charset="-128"/>
              <a:cs typeface="Calibri" pitchFamily="34" charset="0"/>
            </a:endParaRP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9:30 - A Agenda da Pedagogia Social 2015-2020</a:t>
            </a:r>
          </a:p>
          <a:p>
            <a:pPr defTabSz="412750">
              <a:lnSpc>
                <a:spcPct val="93000"/>
              </a:lnSpc>
              <a:buClr>
                <a:srgbClr val="000000"/>
              </a:buClr>
              <a:buSzPct val="100000"/>
              <a:buFont typeface="Arial" charset="0"/>
              <a:buNone/>
            </a:pPr>
            <a:endParaRPr lang="pt-BR" sz="1000">
              <a:solidFill>
                <a:schemeClr val="tx1"/>
              </a:solidFill>
              <a:latin typeface="Arial Narrow" pitchFamily="34" charset="0"/>
              <a:ea typeface="Arial Unicode MS" pitchFamily="34" charset="-128"/>
              <a:cs typeface="Calibri" pitchFamily="34" charset="0"/>
            </a:endParaRP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10:00 - Planejamento e organização do V Congresso Internacional de Pedagogia Social &amp; Simpósio de Pós-Graduação</a:t>
            </a: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 </a:t>
            </a: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14:00 - Organização dos Gts – por Eixos Temáticos</a:t>
            </a: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 </a:t>
            </a:r>
          </a:p>
          <a:p>
            <a:pPr algn="ctr" defTabSz="412750">
              <a:lnSpc>
                <a:spcPct val="93000"/>
              </a:lnSpc>
              <a:buClr>
                <a:srgbClr val="000000"/>
              </a:buClr>
              <a:buSzPct val="100000"/>
              <a:buFont typeface="Arial" charset="0"/>
              <a:buNone/>
            </a:pPr>
            <a:r>
              <a:rPr lang="pt-BR" sz="1000" b="1">
                <a:solidFill>
                  <a:schemeClr val="tx1"/>
                </a:solidFill>
                <a:latin typeface="Arial Narrow" pitchFamily="34" charset="0"/>
                <a:ea typeface="Arial Unicode MS" pitchFamily="34" charset="-128"/>
                <a:cs typeface="Calibri" pitchFamily="34" charset="0"/>
              </a:rPr>
              <a:t>PARTE ABERTA AO PÚBLICO</a:t>
            </a:r>
          </a:p>
          <a:p>
            <a:pPr defTabSz="412750">
              <a:lnSpc>
                <a:spcPct val="93000"/>
              </a:lnSpc>
              <a:buClr>
                <a:srgbClr val="000000"/>
              </a:buClr>
              <a:buSzPct val="100000"/>
              <a:buFont typeface="Arial" charset="0"/>
              <a:buNone/>
            </a:pPr>
            <a:endParaRPr lang="pt-BR" sz="1000" b="1">
              <a:solidFill>
                <a:schemeClr val="tx1"/>
              </a:solidFill>
              <a:latin typeface="Arial Narrow" pitchFamily="34" charset="0"/>
              <a:ea typeface="Arial Unicode MS" pitchFamily="34" charset="-128"/>
              <a:cs typeface="Calibri" pitchFamily="34" charset="0"/>
            </a:endParaRPr>
          </a:p>
          <a:p>
            <a:pPr defTabSz="412750">
              <a:lnSpc>
                <a:spcPct val="93000"/>
              </a:lnSpc>
              <a:buClr>
                <a:srgbClr val="000000"/>
              </a:buClr>
              <a:buSzPct val="100000"/>
            </a:pPr>
            <a:r>
              <a:rPr lang="pt-BR" sz="1000">
                <a:solidFill>
                  <a:schemeClr val="tx1"/>
                </a:solidFill>
                <a:latin typeface="Arial Narrow" pitchFamily="34" charset="0"/>
                <a:ea typeface="Arial Unicode MS" pitchFamily="34" charset="-128"/>
                <a:cs typeface="Calibri" pitchFamily="34" charset="0"/>
              </a:rPr>
              <a:t>19:00 - Filme “O Juízo”, de </a:t>
            </a:r>
            <a:r>
              <a:rPr lang="pt-BR" sz="1000">
                <a:solidFill>
                  <a:schemeClr val="tx1"/>
                </a:solidFill>
                <a:latin typeface="Arial Narrow" pitchFamily="34" charset="0"/>
                <a:ea typeface="Arial Unicode MS" pitchFamily="34" charset="-128"/>
                <a:cs typeface="Times New Roman" pitchFamily="18" charset="0"/>
              </a:rPr>
              <a:t>Maria Augusta Ramos:      Apresentação e discussão: Profs. Drs. Roberto da Silva, João Clemente e José Cássio Másculo.  </a:t>
            </a:r>
          </a:p>
          <a:p>
            <a:pPr defTabSz="412750">
              <a:lnSpc>
                <a:spcPct val="93000"/>
              </a:lnSpc>
              <a:buClr>
                <a:srgbClr val="000000"/>
              </a:buClr>
              <a:buSzPct val="100000"/>
              <a:buFont typeface="Arial" charset="0"/>
              <a:buNone/>
            </a:pPr>
            <a:endParaRPr lang="pt-BR" sz="1000" b="1">
              <a:solidFill>
                <a:schemeClr val="tx1"/>
              </a:solidFill>
              <a:latin typeface="Arial Narrow" pitchFamily="34" charset="0"/>
              <a:ea typeface="Arial Unicode MS" pitchFamily="34" charset="-128"/>
              <a:cs typeface="Calibri" pitchFamily="34" charset="0"/>
            </a:endParaRP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20:00h - Encontro com Autores </a:t>
            </a: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Apresentação da  Coleção Pedagogia Social </a:t>
            </a:r>
            <a:r>
              <a:rPr lang="pt-BR" sz="1000">
                <a:latin typeface="Arial Narrow" pitchFamily="34" charset="0"/>
                <a:ea typeface="Arial Unicode MS" pitchFamily="34" charset="-128"/>
                <a:cs typeface="Calibri" pitchFamily="34" charset="0"/>
              </a:rPr>
              <a:t>	</a:t>
            </a:r>
          </a:p>
          <a:p>
            <a:pPr defTabSz="412750">
              <a:lnSpc>
                <a:spcPct val="93000"/>
              </a:lnSpc>
              <a:buClr>
                <a:srgbClr val="000000"/>
              </a:buClr>
              <a:buSzPct val="100000"/>
              <a:buFont typeface="Arial" charset="0"/>
              <a:buNone/>
            </a:pPr>
            <a:endParaRPr lang="pt-BR" sz="1000">
              <a:latin typeface="Arial Narrow" pitchFamily="34" charset="0"/>
              <a:ea typeface="Arial Unicode MS" pitchFamily="34" charset="-128"/>
              <a:cs typeface="Calibri" pitchFamily="34" charset="0"/>
            </a:endParaRPr>
          </a:p>
          <a:p>
            <a:pPr defTabSz="412750">
              <a:lnSpc>
                <a:spcPct val="93000"/>
              </a:lnSpc>
              <a:buClr>
                <a:srgbClr val="000000"/>
              </a:buClr>
              <a:buSzPct val="100000"/>
              <a:buFont typeface="Arial" charset="0"/>
              <a:buNone/>
            </a:pPr>
            <a:endParaRPr lang="pt-BR" sz="1000">
              <a:latin typeface="Arial Narrow" pitchFamily="34" charset="0"/>
              <a:ea typeface="Arial Unicode MS" pitchFamily="34" charset="-128"/>
              <a:cs typeface="Calibri" pitchFamily="34" charset="0"/>
            </a:endParaRPr>
          </a:p>
          <a:p>
            <a:pPr defTabSz="412750">
              <a:lnSpc>
                <a:spcPct val="93000"/>
              </a:lnSpc>
              <a:buClr>
                <a:srgbClr val="000000"/>
              </a:buClr>
              <a:buSzPct val="100000"/>
              <a:buFont typeface="Arial" charset="0"/>
              <a:buNone/>
            </a:pPr>
            <a:endParaRPr lang="pt-BR" sz="1000">
              <a:latin typeface="Arial Narrow" pitchFamily="34" charset="0"/>
              <a:ea typeface="Arial Unicode MS" pitchFamily="34" charset="-128"/>
              <a:cs typeface="Calibri" pitchFamily="34" charset="0"/>
            </a:endParaRPr>
          </a:p>
          <a:p>
            <a:pPr defTabSz="412750">
              <a:lnSpc>
                <a:spcPct val="93000"/>
              </a:lnSpc>
              <a:buClr>
                <a:srgbClr val="000000"/>
              </a:buClr>
              <a:buSzPct val="100000"/>
              <a:buFont typeface="Arial" charset="0"/>
              <a:buNone/>
            </a:pPr>
            <a:endParaRPr lang="pt-BR" sz="1000">
              <a:latin typeface="Arial Narrow" pitchFamily="34" charset="0"/>
              <a:ea typeface="Arial Unicode MS" pitchFamily="34" charset="-128"/>
              <a:cs typeface="Calibri" pitchFamily="34" charset="0"/>
            </a:endParaRPr>
          </a:p>
          <a:p>
            <a:pPr algn="ctr" defTabSz="412750">
              <a:lnSpc>
                <a:spcPct val="115000"/>
              </a:lnSpc>
              <a:spcAft>
                <a:spcPts val="1000"/>
              </a:spcAft>
            </a:pPr>
            <a:r>
              <a:rPr lang="pt-BR" sz="1000" b="1">
                <a:solidFill>
                  <a:schemeClr val="tx1"/>
                </a:solidFill>
                <a:latin typeface="Arial Black" pitchFamily="34" charset="0"/>
              </a:rPr>
              <a:t>Apoio</a:t>
            </a:r>
          </a:p>
          <a:p>
            <a:pPr algn="ctr" defTabSz="412750">
              <a:lnSpc>
                <a:spcPct val="115000"/>
              </a:lnSpc>
              <a:spcAft>
                <a:spcPts val="1000"/>
              </a:spcAft>
            </a:pPr>
            <a:r>
              <a:rPr lang="pt-BR" sz="1000">
                <a:solidFill>
                  <a:schemeClr val="tx1"/>
                </a:solidFill>
                <a:latin typeface="Times New Roman" pitchFamily="18" charset="0"/>
              </a:rPr>
              <a:t> </a:t>
            </a:r>
            <a:r>
              <a:rPr lang="pt-BR" sz="1000">
                <a:solidFill>
                  <a:schemeClr val="tx1"/>
                </a:solidFill>
                <a:latin typeface="Arial Narrow" pitchFamily="34" charset="0"/>
              </a:rPr>
              <a:t>Coordenação de Aperfeiçoamento de Pessoal de Nível Superior (CAPES)</a:t>
            </a:r>
          </a:p>
          <a:p>
            <a:pPr algn="ctr" defTabSz="412750">
              <a:lnSpc>
                <a:spcPct val="115000"/>
              </a:lnSpc>
              <a:spcAft>
                <a:spcPts val="1000"/>
              </a:spcAft>
            </a:pPr>
            <a:r>
              <a:rPr lang="pt-BR" sz="1000">
                <a:solidFill>
                  <a:schemeClr val="tx1"/>
                </a:solidFill>
                <a:latin typeface="Arial Narrow" pitchFamily="34" charset="0"/>
              </a:rPr>
              <a:t>Fundação Banco do Brasil</a:t>
            </a:r>
          </a:p>
          <a:p>
            <a:pPr algn="ctr" defTabSz="412750">
              <a:lnSpc>
                <a:spcPct val="115000"/>
              </a:lnSpc>
              <a:spcAft>
                <a:spcPts val="1000"/>
              </a:spcAft>
            </a:pPr>
            <a:r>
              <a:rPr lang="pt-BR" sz="1000">
                <a:solidFill>
                  <a:schemeClr val="tx1"/>
                </a:solidFill>
                <a:latin typeface="Arial Narrow" pitchFamily="34" charset="0"/>
              </a:rPr>
              <a:t>Fundação Itaú  Social</a:t>
            </a:r>
          </a:p>
          <a:p>
            <a:pPr defTabSz="412750">
              <a:lnSpc>
                <a:spcPct val="93000"/>
              </a:lnSpc>
              <a:buClr>
                <a:srgbClr val="000000"/>
              </a:buClr>
              <a:buSzPct val="100000"/>
              <a:buFont typeface="Arial" charset="0"/>
              <a:buNone/>
            </a:pPr>
            <a:endParaRPr lang="pt-BR" sz="1000">
              <a:latin typeface="Arial Narrow" pitchFamily="34" charset="0"/>
              <a:ea typeface="Arial Unicode MS" pitchFamily="34" charset="-128"/>
              <a:cs typeface="Arial Unicode MS" pitchFamily="34" charset="-128"/>
            </a:endParaRPr>
          </a:p>
          <a:p>
            <a:pPr algn="ctr" defTabSz="412750">
              <a:lnSpc>
                <a:spcPct val="93000"/>
              </a:lnSpc>
              <a:buClr>
                <a:srgbClr val="000000"/>
              </a:buClr>
              <a:buFont typeface="Arial" charset="0"/>
              <a:buNone/>
            </a:pPr>
            <a:r>
              <a:rPr lang="pt-BR" altLang="pt-BR" sz="1100" b="1">
                <a:solidFill>
                  <a:schemeClr val="tx1"/>
                </a:solidFill>
                <a:latin typeface="Arial Narrow" pitchFamily="34" charset="0"/>
                <a:ea typeface="Arial Unicode MS" pitchFamily="34" charset="-128"/>
                <a:cs typeface="Arial Unicode MS" pitchFamily="34" charset="-128"/>
              </a:rPr>
              <a:t> </a:t>
            </a:r>
            <a:r>
              <a:rPr lang="pt-BR" altLang="pt-BR" sz="1000" b="1">
                <a:solidFill>
                  <a:schemeClr val="tx1"/>
                </a:solidFill>
                <a:latin typeface="Arial Narrow" pitchFamily="34" charset="0"/>
                <a:ea typeface="Arial Unicode MS" pitchFamily="34" charset="-128"/>
                <a:cs typeface="Arial Unicode MS" pitchFamily="34" charset="-128"/>
              </a:rPr>
              <a:t>Realização</a:t>
            </a:r>
          </a:p>
          <a:p>
            <a:pPr algn="ctr" defTabSz="412750">
              <a:lnSpc>
                <a:spcPct val="93000"/>
              </a:lnSpc>
              <a:buClr>
                <a:srgbClr val="000000"/>
              </a:buClr>
              <a:buFont typeface="Arial" charset="0"/>
              <a:buNone/>
            </a:pPr>
            <a:r>
              <a:rPr lang="pt-BR" altLang="pt-BR" sz="1000" b="1">
                <a:solidFill>
                  <a:schemeClr val="tx1"/>
                </a:solidFill>
                <a:latin typeface="Arial Narrow" pitchFamily="34" charset="0"/>
                <a:ea typeface="Arial Unicode MS" pitchFamily="34" charset="-128"/>
                <a:cs typeface="Arial Unicode MS" pitchFamily="34" charset="-128"/>
              </a:rPr>
              <a:t>Grupo de Pesquisa Pedagogia Social</a:t>
            </a:r>
          </a:p>
          <a:p>
            <a:pPr algn="ctr" defTabSz="412750">
              <a:lnSpc>
                <a:spcPct val="93000"/>
              </a:lnSpc>
              <a:buClr>
                <a:srgbClr val="000000"/>
              </a:buClr>
              <a:buFont typeface="Arial" charset="0"/>
              <a:buNone/>
            </a:pPr>
            <a:r>
              <a:rPr lang="pt-BR" altLang="pt-BR" sz="1000" b="1">
                <a:solidFill>
                  <a:schemeClr val="tx1"/>
                </a:solidFill>
                <a:latin typeface="Arial Narrow" pitchFamily="34" charset="0"/>
                <a:ea typeface="Arial Unicode MS" pitchFamily="34" charset="-128"/>
                <a:cs typeface="Arial Unicode MS" pitchFamily="34" charset="-128"/>
              </a:rPr>
              <a:t>USP, PUC /SP e Mackenzie</a:t>
            </a:r>
          </a:p>
          <a:p>
            <a:pPr defTabSz="412750">
              <a:lnSpc>
                <a:spcPct val="93000"/>
              </a:lnSpc>
              <a:buClr>
                <a:srgbClr val="000000"/>
              </a:buClr>
              <a:buSzPct val="100000"/>
              <a:buFont typeface="Arial" charset="0"/>
              <a:buNone/>
            </a:pPr>
            <a:endParaRPr lang="pt-BR" sz="1000">
              <a:latin typeface="Arial Narrow" pitchFamily="34" charset="0"/>
              <a:ea typeface="Arial Unicode MS" pitchFamily="34" charset="-128"/>
              <a:cs typeface="Arial Unicode MS" pitchFamily="34" charset="-128"/>
            </a:endParaRPr>
          </a:p>
          <a:p>
            <a:pPr defTabSz="412750">
              <a:lnSpc>
                <a:spcPct val="93000"/>
              </a:lnSpc>
              <a:buClr>
                <a:srgbClr val="000000"/>
              </a:buClr>
              <a:buSzPct val="100000"/>
              <a:buFont typeface="Arial" charset="0"/>
              <a:buNone/>
            </a:pPr>
            <a:r>
              <a:rPr lang="pt-BR" sz="1000">
                <a:latin typeface="Arial Narrow" pitchFamily="34" charset="0"/>
                <a:ea typeface="Arial Unicode MS" pitchFamily="34" charset="-128"/>
                <a:cs typeface="Arial Unicode MS" pitchFamily="34" charset="-128"/>
              </a:rPr>
              <a:t>	</a:t>
            </a:r>
          </a:p>
          <a:p>
            <a:pPr algn="ctr" defTabSz="412750">
              <a:lnSpc>
                <a:spcPct val="93000"/>
              </a:lnSpc>
              <a:buClr>
                <a:srgbClr val="000000"/>
              </a:buClr>
              <a:buFont typeface="Arial" charset="0"/>
              <a:buNone/>
            </a:pPr>
            <a:endParaRPr lang="pt-BR" altLang="pt-BR" sz="1400" b="1">
              <a:solidFill>
                <a:schemeClr val="tx1"/>
              </a:solidFill>
              <a:latin typeface="Calibri" pitchFamily="34" charset="0"/>
              <a:ea typeface="Arial Unicode MS" pitchFamily="34" charset="-128"/>
              <a:cs typeface="Arial Unicode MS" pitchFamily="34" charset="-128"/>
            </a:endParaRPr>
          </a:p>
          <a:p>
            <a:pPr algn="ctr" defTabSz="412750">
              <a:lnSpc>
                <a:spcPct val="93000"/>
              </a:lnSpc>
              <a:buClr>
                <a:srgbClr val="000000"/>
              </a:buClr>
              <a:buFont typeface="Arial" charset="0"/>
              <a:buNone/>
            </a:pPr>
            <a:endParaRPr lang="pt-BR" altLang="pt-BR" sz="1200" b="1">
              <a:solidFill>
                <a:schemeClr val="tx1"/>
              </a:solidFill>
              <a:latin typeface="Calibri" pitchFamily="34" charset="0"/>
              <a:ea typeface="Arial Unicode MS" pitchFamily="34" charset="-128"/>
              <a:cs typeface="Arial Unicode MS" pitchFamily="34" charset="-128"/>
            </a:endParaRPr>
          </a:p>
          <a:p>
            <a:pPr defTabSz="412750">
              <a:lnSpc>
                <a:spcPct val="93000"/>
              </a:lnSpc>
              <a:buClr>
                <a:srgbClr val="000000"/>
              </a:buClr>
              <a:buFont typeface="Arial" charset="0"/>
              <a:buNone/>
            </a:pPr>
            <a:endParaRPr lang="pt-BR" altLang="pt-BR" sz="900">
              <a:solidFill>
                <a:schemeClr val="tx1"/>
              </a:solidFill>
              <a:latin typeface="Calibri" pitchFamily="34" charset="0"/>
              <a:ea typeface="Arial Unicode MS" pitchFamily="34" charset="-128"/>
              <a:cs typeface="Arial Unicode MS" pitchFamily="34" charset="-128"/>
            </a:endParaRPr>
          </a:p>
          <a:p>
            <a:pPr defTabSz="412750">
              <a:lnSpc>
                <a:spcPct val="93000"/>
              </a:lnSpc>
              <a:buClr>
                <a:srgbClr val="000000"/>
              </a:buClr>
              <a:buFont typeface="Arial" charset="0"/>
              <a:buNone/>
            </a:pPr>
            <a:endParaRPr lang="pt-BR" altLang="pt-BR" sz="600">
              <a:solidFill>
                <a:schemeClr val="tx1"/>
              </a:solidFill>
              <a:latin typeface="Calibri" pitchFamily="34" charset="0"/>
            </a:endParaRPr>
          </a:p>
        </p:txBody>
      </p:sp>
      <p:sp>
        <p:nvSpPr>
          <p:cNvPr id="4106" name="Retângulo 1"/>
          <p:cNvSpPr>
            <a:spLocks noChangeArrowheads="1"/>
          </p:cNvSpPr>
          <p:nvPr/>
        </p:nvSpPr>
        <p:spPr bwMode="auto">
          <a:xfrm>
            <a:off x="3440113" y="188913"/>
            <a:ext cx="3097212" cy="7191375"/>
          </a:xfrm>
          <a:prstGeom prst="rect">
            <a:avLst/>
          </a:prstGeom>
          <a:noFill/>
          <a:ln w="9525">
            <a:noFill/>
            <a:miter lim="800000"/>
            <a:headEnd/>
            <a:tailEnd/>
          </a:ln>
        </p:spPr>
        <p:txBody>
          <a:bodyPr>
            <a:spAutoFit/>
          </a:bodyPr>
          <a:lstStyle/>
          <a:p>
            <a:pPr algn="ctr" defTabSz="412750">
              <a:lnSpc>
                <a:spcPct val="93000"/>
              </a:lnSpc>
              <a:buClr>
                <a:srgbClr val="000000"/>
              </a:buClr>
              <a:buSzPct val="100000"/>
              <a:buFont typeface="Arial" charset="0"/>
              <a:buNone/>
            </a:pPr>
            <a:r>
              <a:rPr lang="pt-BR" sz="1400" b="1">
                <a:solidFill>
                  <a:schemeClr val="tx1"/>
                </a:solidFill>
                <a:latin typeface="Calibri" pitchFamily="34" charset="0"/>
                <a:ea typeface="Arial Unicode MS" pitchFamily="34" charset="-128"/>
                <a:cs typeface="Calibri" pitchFamily="34" charset="0"/>
              </a:rPr>
              <a:t>PROGRAMAÇÃO</a:t>
            </a:r>
          </a:p>
          <a:p>
            <a:pPr algn="ctr" defTabSz="412750">
              <a:lnSpc>
                <a:spcPct val="93000"/>
              </a:lnSpc>
              <a:buClr>
                <a:srgbClr val="000000"/>
              </a:buClr>
              <a:buSzPct val="100000"/>
              <a:buFont typeface="Arial" charset="0"/>
              <a:buNone/>
            </a:pPr>
            <a:r>
              <a:rPr lang="pt-BR" sz="1000" b="1">
                <a:solidFill>
                  <a:schemeClr val="tx1"/>
                </a:solidFill>
                <a:latin typeface="Arial Narrow" pitchFamily="34" charset="0"/>
                <a:ea typeface="Arial Unicode MS" pitchFamily="34" charset="-128"/>
                <a:cs typeface="Calibri" pitchFamily="34" charset="0"/>
              </a:rPr>
              <a:t>29/09 -  Segunda Feira</a:t>
            </a:r>
          </a:p>
          <a:p>
            <a:pPr algn="ctr" defTabSz="412750">
              <a:lnSpc>
                <a:spcPct val="93000"/>
              </a:lnSpc>
              <a:buClr>
                <a:srgbClr val="000000"/>
              </a:buClr>
              <a:buSzPct val="100000"/>
              <a:buFont typeface="Arial" charset="0"/>
              <a:buNone/>
            </a:pPr>
            <a:endParaRPr lang="pt-BR" sz="1000" b="1">
              <a:solidFill>
                <a:schemeClr val="tx1"/>
              </a:solidFill>
              <a:latin typeface="Arial Narrow" pitchFamily="34" charset="0"/>
              <a:ea typeface="Arial Unicode MS" pitchFamily="34" charset="-128"/>
              <a:cs typeface="Calibri" pitchFamily="34" charset="0"/>
            </a:endParaRP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8:00 - Mesa de Abertura</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Diretoria da ABRAPSocial (Associação Brasileira de Pedagogia Social</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Deputado Vicente Cândido. Presidente da Comissão de Constituição, Justiça e Cidadania da Câmara dos Deputados</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Laura Laganá, Diretora Superintendente do Centro Estadual de Educação Tecnológica Paula Souza</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 9:00 - A Pedagogia Social em construção no Brasil: panorama atual</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Prof. Dr. Roberto da Silva (FEUSP, presidente da ABRAPSocial)</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 10:00 - A experiência internacional no campo da Pedagogia Social (por vídeo conferência)</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Profª Drª Sanna Ryynänen (Universidade do Leste da Finlândia)</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Prof. Dr. Jorge Camors (Universidad De La Republica - Uruguay)</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Prof. Dr. Xavier Úcar (Sociedad Iberoamericana de Pedagogía Social, Espanha)</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Profª Drª Isabel Baptista (Universidade Católica do Porto, Portugal)</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 11:00 - Regulamentação da profissão e formação dos profissionais da Educação Social </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Laura Laganá, Diretora Superintendente do Centro Estadual Paula Souza</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Deputado Federal Vicente Cândido (PT-SP), presidente da Comissão de Constituição, Justiça e Cidadania da Câmara dos Deputados</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 Tarde</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14:00 - DEBATE NOS GTs- A Matriz Curricular para formação do Educador Social em nível médio. Mediação Profa. Jacyara </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15:00 - DEBATE NOS GTs- A Matriz Curricular para formação do Educador Social em nível superior. Mediação Profa. Stela</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16:00 - DEBATE NOS GTs - Avaliação dos cursos de especialização em andamento no Brasil. Mediação. Profa. Mary Rosane </a:t>
            </a:r>
          </a:p>
          <a:p>
            <a:pPr algn="just"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 17:00 – Plenária dos Grupos de Pesquisa</a:t>
            </a:r>
          </a:p>
          <a:p>
            <a:pPr algn="ctr" defTabSz="412750">
              <a:lnSpc>
                <a:spcPct val="93000"/>
              </a:lnSpc>
              <a:buClr>
                <a:srgbClr val="000000"/>
              </a:buClr>
              <a:buSzPct val="100000"/>
              <a:buFont typeface="Arial" charset="0"/>
              <a:buNone/>
            </a:pPr>
            <a:endParaRPr lang="pt-BR" sz="1000" b="1">
              <a:solidFill>
                <a:schemeClr val="tx1"/>
              </a:solidFill>
              <a:latin typeface="Arial Narrow" pitchFamily="34" charset="0"/>
              <a:ea typeface="Arial Unicode MS" pitchFamily="34" charset="-128"/>
              <a:cs typeface="Calibri" pitchFamily="34" charset="0"/>
            </a:endParaRPr>
          </a:p>
          <a:p>
            <a:pPr algn="ctr" defTabSz="412750">
              <a:lnSpc>
                <a:spcPct val="93000"/>
              </a:lnSpc>
              <a:buClr>
                <a:srgbClr val="000000"/>
              </a:buClr>
              <a:buSzPct val="100000"/>
              <a:buFont typeface="Arial" charset="0"/>
              <a:buNone/>
            </a:pPr>
            <a:r>
              <a:rPr lang="pt-BR" sz="1000" b="1">
                <a:solidFill>
                  <a:schemeClr val="tx1"/>
                </a:solidFill>
                <a:latin typeface="Arial Narrow" pitchFamily="34" charset="0"/>
                <a:ea typeface="Arial Unicode MS" pitchFamily="34" charset="-128"/>
                <a:cs typeface="Calibri" pitchFamily="34" charset="0"/>
              </a:rPr>
              <a:t> PARTE ABERTA AO PÚBLICO</a:t>
            </a:r>
          </a:p>
          <a:p>
            <a:pPr defTabSz="412750">
              <a:lnSpc>
                <a:spcPct val="93000"/>
              </a:lnSpc>
              <a:buClr>
                <a:srgbClr val="000000"/>
              </a:buClr>
              <a:buSzPct val="100000"/>
              <a:buFont typeface="Arial" charset="0"/>
              <a:buNone/>
            </a:pPr>
            <a:r>
              <a:rPr lang="pt-BR" sz="1000">
                <a:solidFill>
                  <a:schemeClr val="tx1"/>
                </a:solidFill>
                <a:latin typeface="Arial Narrow" pitchFamily="34" charset="0"/>
                <a:ea typeface="Arial Unicode MS" pitchFamily="34" charset="-128"/>
                <a:cs typeface="Calibri" pitchFamily="34" charset="0"/>
              </a:rPr>
              <a:t>19:00 –  Criação do Grupo de Pesquisa Pedagogia Social no Mackenzie. Profs. Drs. Geraldo Caliman, Jacyara Silva de Paiva, Ingrid Ambrogi e João Clemente de Souza Neto. </a:t>
            </a:r>
          </a:p>
          <a:p>
            <a:pPr algn="just" defTabSz="412750">
              <a:lnSpc>
                <a:spcPct val="93000"/>
              </a:lnSpc>
              <a:buClr>
                <a:srgbClr val="000000"/>
              </a:buClr>
              <a:buSzPct val="100000"/>
              <a:buFont typeface="Arial" charset="0"/>
              <a:buNone/>
            </a:pPr>
            <a:r>
              <a:rPr lang="pt-BR" sz="1400">
                <a:ea typeface="Arial Unicode MS" pitchFamily="34" charset="-128"/>
                <a:cs typeface="Times New Roman" pitchFamily="18" charset="0"/>
              </a:rPr>
              <a:t> </a:t>
            </a:r>
          </a:p>
          <a:p>
            <a:pPr algn="ctr" defTabSz="412750">
              <a:lnSpc>
                <a:spcPct val="93000"/>
              </a:lnSpc>
              <a:buClr>
                <a:srgbClr val="000000"/>
              </a:buClr>
              <a:buSzPct val="100000"/>
              <a:buFont typeface="Arial" charset="0"/>
              <a:buNone/>
            </a:pPr>
            <a:endParaRPr lang="pt-BR" sz="1400" b="1">
              <a:solidFill>
                <a:schemeClr val="tx1"/>
              </a:solidFill>
              <a:latin typeface="Calibri" pitchFamily="34" charset="0"/>
              <a:ea typeface="Arial Unicode MS" pitchFamily="34" charset="-128"/>
              <a:cs typeface="Calibri" pitchFamily="34" charset="0"/>
            </a:endParaRPr>
          </a:p>
          <a:p>
            <a:pPr algn="ctr" defTabSz="412750">
              <a:lnSpc>
                <a:spcPct val="93000"/>
              </a:lnSpc>
              <a:buClr>
                <a:srgbClr val="000000"/>
              </a:buClr>
              <a:buSzPct val="100000"/>
              <a:buFont typeface="Arial" charset="0"/>
              <a:buNone/>
            </a:pPr>
            <a:endParaRPr lang="pt-BR" sz="1400" b="1">
              <a:solidFill>
                <a:schemeClr val="tx1"/>
              </a:solidFill>
              <a:latin typeface="Calibri" pitchFamily="34" charset="0"/>
              <a:ea typeface="Arial Unicode MS" pitchFamily="34" charset="-128"/>
              <a:cs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o">
  <a:themeElements>
    <a:clrScheme name="Executivo">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3318</TotalTime>
  <Words>735</Words>
  <Application>Microsoft Office PowerPoint</Application>
  <PresentationFormat>Papel A4 (210 x 297 mm)</PresentationFormat>
  <Paragraphs>159</Paragraphs>
  <Slides>2</Slides>
  <Notes>2</Notes>
  <HiddenSlides>0</HiddenSlides>
  <MMClips>0</MMClips>
  <ScaleCrop>false</ScaleCrop>
  <HeadingPairs>
    <vt:vector size="6" baseType="variant">
      <vt:variant>
        <vt:lpstr>Fontes usadas</vt:lpstr>
      </vt:variant>
      <vt:variant>
        <vt:i4>12</vt:i4>
      </vt:variant>
      <vt:variant>
        <vt:lpstr>Tema</vt:lpstr>
      </vt:variant>
      <vt:variant>
        <vt:i4>1</vt:i4>
      </vt:variant>
      <vt:variant>
        <vt:lpstr>Títulos de slides</vt:lpstr>
      </vt:variant>
      <vt:variant>
        <vt:i4>2</vt:i4>
      </vt:variant>
    </vt:vector>
  </HeadingPairs>
  <TitlesOfParts>
    <vt:vector size="15" baseType="lpstr">
      <vt:lpstr>Arial</vt:lpstr>
      <vt:lpstr>ＭＳ Ｐゴシック</vt:lpstr>
      <vt:lpstr>Palatino Linotype</vt:lpstr>
      <vt:lpstr>Century Gothic</vt:lpstr>
      <vt:lpstr>Courier New</vt:lpstr>
      <vt:lpstr>Times New Roman</vt:lpstr>
      <vt:lpstr>Calibri</vt:lpstr>
      <vt:lpstr>Arial Narrow</vt:lpstr>
      <vt:lpstr>Wingdings</vt:lpstr>
      <vt:lpstr>Browallia New</vt:lpstr>
      <vt:lpstr>Arial Unicode MS</vt:lpstr>
      <vt:lpstr>Arial Black</vt:lpstr>
      <vt:lpstr>Executivo</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106001</dc:creator>
  <cp:lastModifiedBy>111131</cp:lastModifiedBy>
  <cp:revision>236</cp:revision>
  <cp:lastPrinted>2013-09-27T21:14:51Z</cp:lastPrinted>
  <dcterms:modified xsi:type="dcterms:W3CDTF">2014-09-02T18:23:43Z</dcterms:modified>
</cp:coreProperties>
</file>